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7" r:id="rId2"/>
  </p:sldMasterIdLst>
  <p:notesMasterIdLst>
    <p:notesMasterId r:id="rId12"/>
  </p:notesMasterIdLst>
  <p:handoutMasterIdLst>
    <p:handoutMasterId r:id="rId13"/>
  </p:handoutMasterIdLst>
  <p:sldIdLst>
    <p:sldId id="272" r:id="rId3"/>
    <p:sldId id="692" r:id="rId4"/>
    <p:sldId id="800" r:id="rId5"/>
    <p:sldId id="795" r:id="rId6"/>
    <p:sldId id="793" r:id="rId7"/>
    <p:sldId id="798" r:id="rId8"/>
    <p:sldId id="799" r:id="rId9"/>
    <p:sldId id="797" r:id="rId10"/>
    <p:sldId id="756"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CCF6"/>
    <a:srgbClr val="FFFFFF"/>
    <a:srgbClr val="0070C0"/>
    <a:srgbClr val="624710"/>
    <a:srgbClr val="AE8A0F"/>
    <a:srgbClr val="9F8220"/>
    <a:srgbClr val="E8E6D5"/>
    <a:srgbClr val="EBE6E5"/>
    <a:srgbClr val="007EAD"/>
    <a:srgbClr val="0071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98" autoAdjust="0"/>
    <p:restoredTop sz="72902" autoAdjust="0"/>
  </p:normalViewPr>
  <p:slideViewPr>
    <p:cSldViewPr snapToGrid="0">
      <p:cViewPr>
        <p:scale>
          <a:sx n="100" d="100"/>
          <a:sy n="100" d="100"/>
        </p:scale>
        <p:origin x="-1972" y="-116"/>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5" d="100"/>
          <a:sy n="85" d="100"/>
        </p:scale>
        <p:origin x="180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B124BFA-5393-3846-81F4-FF425A3DB93C}"/>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756BC820-0800-9247-A5F1-6E59F5EE4F01}"/>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0D41E78-605A-2146-A81B-81D1C75F5ED3}" type="datetimeFigureOut">
              <a:rPr lang="en-US" smtClean="0"/>
              <a:t>1/29/2021</a:t>
            </a:fld>
            <a:endParaRPr lang="en-US"/>
          </a:p>
        </p:txBody>
      </p:sp>
      <p:sp>
        <p:nvSpPr>
          <p:cNvPr id="4" name="Footer Placeholder 3">
            <a:extLst>
              <a:ext uri="{FF2B5EF4-FFF2-40B4-BE49-F238E27FC236}">
                <a16:creationId xmlns:a16="http://schemas.microsoft.com/office/drawing/2014/main" id="{B18104E7-1FF3-EA48-9F73-A788126BF727}"/>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0A70647-FD0D-F342-B312-CBE207338543}"/>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111C6B1-9154-C24F-9AB1-A00F9F89B971}" type="slidenum">
              <a:rPr lang="en-US" smtClean="0"/>
              <a:t>‹#›</a:t>
            </a:fld>
            <a:endParaRPr lang="en-US"/>
          </a:p>
        </p:txBody>
      </p:sp>
    </p:spTree>
    <p:extLst>
      <p:ext uri="{BB962C8B-B14F-4D97-AF65-F5344CB8AC3E}">
        <p14:creationId xmlns:p14="http://schemas.microsoft.com/office/powerpoint/2010/main" val="34436592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1BD4573-58E7-4156-A133-2731F5F8D1A6}" type="datetimeFigureOut">
              <a:rPr lang="en-US" smtClean="0"/>
              <a:t>1/29/2021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Say: </a:t>
            </a:r>
            <a:r>
              <a:rPr lang="en-US" b="0" baseline="0" dirty="0" smtClean="0"/>
              <a:t>Welcome everyone. I’m &lt;your name&gt;. I’m &lt;your title&gt; and I’ll be your facilitator for this session.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You know, this class used to be taught in-person. But because of our current Shelter-in-Place/Work-from-Home situation, we’ve had to transition this class to this online format. This format might be new to some of you so I will explain how each activity works as we get to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But first, let me introduce our Teaching Assistant, Frank Rosado. Frank will mute and unmute your audio for me. He’ll monitor the chat window for incoming questions, and he’ll also manage any technical issues that arise. If we’ve messed up some file permissions or you’re not able to access the appropriate Google Drive folders, Frank will work with you individually to resolve the issue to the best of his ability so that it doesn’t disrupt learning for everyone else in the class.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Both our contact information is here on-screen. You might want to take a moment to jot it down.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a:t>
            </a:r>
            <a:r>
              <a:rPr lang="en-US" b="1" i="1" baseline="0" dirty="0" smtClean="0"/>
              <a:t>Click</a:t>
            </a:r>
            <a:r>
              <a:rPr lang="en-US" b="0" baseline="0" dirty="0" smtClean="0"/>
              <a:t>] </a:t>
            </a:r>
            <a:r>
              <a:rPr lang="en-US" sz="1200" b="1" dirty="0" smtClean="0">
                <a:latin typeface="Calibri" panose="020F0502020204030204" pitchFamily="34" charset="0"/>
                <a:cs typeface="Calibri" panose="020F0502020204030204" pitchFamily="34" charset="0"/>
              </a:rPr>
              <a:t>NOTE</a:t>
            </a:r>
            <a:r>
              <a:rPr lang="en-US" sz="1200" dirty="0" smtClean="0">
                <a:latin typeface="Calibri" panose="020F0502020204030204" pitchFamily="34" charset="0"/>
                <a:cs typeface="Calibri" panose="020F0502020204030204" pitchFamily="34" charset="0"/>
              </a:rPr>
              <a:t>: Your TA and I will stay on this Zoom session for 10 minutes after the end of class for anyone who wants to ask questions or bend our ears about anything related to teaching online. We’ll also take questions throughout this session.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p:txBody>
      </p:sp>
      <p:sp>
        <p:nvSpPr>
          <p:cNvPr id="4" name="Slide Number Placeholder 3"/>
          <p:cNvSpPr>
            <a:spLocks noGrp="1"/>
          </p:cNvSpPr>
          <p:nvPr>
            <p:ph type="sldNum" sz="quarter" idx="10"/>
          </p:nvPr>
        </p:nvSpPr>
        <p:spPr/>
        <p:txBody>
          <a:bodyPr/>
          <a:lstStyle/>
          <a:p>
            <a:fld id="{893B0CF2-7F87-4E02-A248-870047730F99}" type="slidenum">
              <a:rPr lang="en-US" smtClean="0"/>
              <a:t>2</a:t>
            </a:fld>
            <a:endParaRPr lang="en-US"/>
          </a:p>
        </p:txBody>
      </p:sp>
    </p:spTree>
    <p:extLst>
      <p:ext uri="{BB962C8B-B14F-4D97-AF65-F5344CB8AC3E}">
        <p14:creationId xmlns:p14="http://schemas.microsoft.com/office/powerpoint/2010/main" val="2052085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Say: </a:t>
            </a:r>
            <a:r>
              <a:rPr lang="en-US" b="0" baseline="0" dirty="0" smtClean="0"/>
              <a:t>Let’s start by making sure each of you is able to open the </a:t>
            </a:r>
            <a:r>
              <a:rPr lang="en-US" b="1" i="0" baseline="0" dirty="0" smtClean="0"/>
              <a:t>Participants</a:t>
            </a:r>
            <a:r>
              <a:rPr lang="en-US" b="0" baseline="0" dirty="0" smtClean="0"/>
              <a:t> window and raise your virtual hand. If you roll your mouse pointer to the bottom of your Zoom window, a Zoom control panel should reveal itself. [</a:t>
            </a:r>
            <a:r>
              <a:rPr lang="en-US" b="1" i="1" baseline="0" dirty="0" smtClean="0"/>
              <a:t>Click</a:t>
            </a:r>
            <a:r>
              <a:rPr lang="en-US" b="0" baseline="0" dirty="0" smtClean="0"/>
              <a:t>] Click </a:t>
            </a:r>
            <a:r>
              <a:rPr lang="en-US" b="1" baseline="0" dirty="0" smtClean="0"/>
              <a:t>Participants</a:t>
            </a:r>
            <a:r>
              <a:rPr lang="en-US" b="0" baseline="0" dirty="0" smtClean="0"/>
              <a:t> to open the </a:t>
            </a:r>
            <a:r>
              <a:rPr lang="en-US" b="1" baseline="0" dirty="0" smtClean="0"/>
              <a:t>Participants</a:t>
            </a:r>
            <a:r>
              <a:rPr lang="en-US" b="0" baseline="0" dirty="0" smtClean="0"/>
              <a:t> panel. With this panel up, you’ll be able to see your raised hand.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Next [</a:t>
            </a:r>
            <a:r>
              <a:rPr lang="en-US" b="1" i="1" baseline="0" dirty="0" smtClean="0"/>
              <a:t>click</a:t>
            </a:r>
            <a:r>
              <a:rPr lang="en-US" b="0" baseline="0" dirty="0" smtClean="0"/>
              <a:t>] , click the </a:t>
            </a:r>
            <a:r>
              <a:rPr lang="en-US" b="1" baseline="0" dirty="0" smtClean="0"/>
              <a:t>Reactions </a:t>
            </a:r>
            <a:r>
              <a:rPr lang="en-US" b="0" baseline="0" dirty="0" smtClean="0"/>
              <a:t>button. A menu of possible reactions pops up. At the bottom is [</a:t>
            </a:r>
            <a:r>
              <a:rPr lang="en-US" b="1" i="1" baseline="0" dirty="0" smtClean="0"/>
              <a:t>click</a:t>
            </a:r>
            <a:r>
              <a:rPr lang="en-US" b="0" baseline="0" dirty="0" smtClean="0"/>
              <a:t>] </a:t>
            </a:r>
            <a:r>
              <a:rPr lang="en-US" b="1" baseline="0" dirty="0" smtClean="0"/>
              <a:t>Raise Hand.</a:t>
            </a:r>
            <a:r>
              <a:rPr lang="en-US" b="0" baseline="0" dirty="0" smtClean="0"/>
              <a:t> After you click it, a [</a:t>
            </a:r>
            <a:r>
              <a:rPr lang="en-US" b="1" i="1" baseline="0" dirty="0" smtClean="0"/>
              <a:t>click</a:t>
            </a:r>
            <a:r>
              <a:rPr lang="en-US" b="0" i="0" baseline="0" dirty="0" smtClean="0"/>
              <a:t>]</a:t>
            </a:r>
            <a:r>
              <a:rPr lang="en-US" b="0" baseline="0" dirty="0" smtClean="0"/>
              <a:t> hand up icon appears next to your name in the </a:t>
            </a:r>
            <a:r>
              <a:rPr lang="en-US" b="1" baseline="0" dirty="0" smtClean="0"/>
              <a:t>Participants </a:t>
            </a:r>
            <a:r>
              <a:rPr lang="en-US" b="0" baseline="0" dirty="0" smtClean="0"/>
              <a:t>panel. Your hand stays up until you lower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To lower your hand, click [</a:t>
            </a:r>
            <a:r>
              <a:rPr lang="en-US" b="1" i="1" baseline="0" dirty="0" smtClean="0"/>
              <a:t>click</a:t>
            </a:r>
            <a:r>
              <a:rPr lang="en-US" b="0" baseline="0" dirty="0" smtClean="0"/>
              <a:t>] the </a:t>
            </a:r>
            <a:r>
              <a:rPr lang="en-US" b="1" baseline="0" dirty="0" smtClean="0"/>
              <a:t>Reactions </a:t>
            </a:r>
            <a:r>
              <a:rPr lang="en-US" b="0" baseline="0" dirty="0" smtClean="0"/>
              <a:t>button again. And then [</a:t>
            </a:r>
            <a:r>
              <a:rPr lang="en-US" b="1" i="1" baseline="0" dirty="0" smtClean="0"/>
              <a:t>click</a:t>
            </a:r>
            <a:r>
              <a:rPr lang="en-US" b="0" baseline="0" dirty="0" smtClean="0"/>
              <a:t>] click the </a:t>
            </a:r>
            <a:r>
              <a:rPr lang="en-US" b="1" baseline="0" dirty="0" smtClean="0"/>
              <a:t>Lower </a:t>
            </a:r>
            <a:r>
              <a:rPr lang="en-US" b="1" baseline="0" smtClean="0"/>
              <a:t>Hand</a:t>
            </a:r>
            <a:r>
              <a:rPr lang="en-US" b="0" baseline="0" smtClean="0"/>
              <a:t> button. </a:t>
            </a:r>
            <a:r>
              <a:rPr lang="en-US" b="0" baseline="0" dirty="0" smtClean="0"/>
              <a:t>When you do so, the hand-up icon disappears from after your name in the </a:t>
            </a:r>
            <a:r>
              <a:rPr lang="en-US" b="1" baseline="0" dirty="0" smtClean="0"/>
              <a:t>Participants </a:t>
            </a:r>
            <a:r>
              <a:rPr lang="en-US" b="0" baseline="0" dirty="0" smtClean="0"/>
              <a:t>panel.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a:t>
            </a:r>
            <a:r>
              <a:rPr lang="en-US" b="1" i="1" baseline="0" dirty="0" smtClean="0"/>
              <a:t>Click</a:t>
            </a:r>
            <a:r>
              <a:rPr lang="en-US" b="0" baseline="0" dirty="0" smtClean="0"/>
              <a:t>] Go head and try raising your hand now.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&lt;</a:t>
            </a:r>
            <a:r>
              <a:rPr lang="en-US" b="0" i="1" baseline="0" dirty="0" smtClean="0"/>
              <a:t>Wait for everyone to click the </a:t>
            </a:r>
            <a:r>
              <a:rPr lang="en-US" b="1" i="1" baseline="0" dirty="0" smtClean="0"/>
              <a:t>Raise Your Hand</a:t>
            </a:r>
            <a:r>
              <a:rPr lang="en-US" b="0" i="1" baseline="0" dirty="0" smtClean="0"/>
              <a:t> button. As each person does, announce “I see &lt;name of person&gt; has raised her hand. Thank you. Also &lt;name of another person&gt; has raised his hand. Thanks. Etc. until all participants have successfully raised their hands.</a:t>
            </a:r>
            <a:r>
              <a:rPr lang="en-US" b="0" i="0" baseline="0" dirty="0" smtClean="0"/>
              <a:t>&gt;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baseline="0" dirty="0" smtClean="0"/>
              <a:t>Say:</a:t>
            </a:r>
            <a:r>
              <a:rPr lang="en-US" b="0" i="0" baseline="0" dirty="0" smtClean="0"/>
              <a:t> OK. [</a:t>
            </a:r>
            <a:r>
              <a:rPr lang="en-US" b="1" i="1" baseline="0" dirty="0" smtClean="0"/>
              <a:t>Click</a:t>
            </a:r>
            <a:r>
              <a:rPr lang="en-US" b="0" i="0" baseline="0" dirty="0" smtClean="0"/>
              <a:t>] Now click the button to lower your (virtual) hands. Thanks.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baseline="0" dirty="0" smtClean="0"/>
          </a:p>
        </p:txBody>
      </p:sp>
      <p:sp>
        <p:nvSpPr>
          <p:cNvPr id="4" name="Slide Number Placeholder 3"/>
          <p:cNvSpPr>
            <a:spLocks noGrp="1"/>
          </p:cNvSpPr>
          <p:nvPr>
            <p:ph type="sldNum" sz="quarter" idx="10"/>
          </p:nvPr>
        </p:nvSpPr>
        <p:spPr/>
        <p:txBody>
          <a:bodyPr/>
          <a:lstStyle/>
          <a:p>
            <a:fld id="{893B0CF2-7F87-4E02-A248-870047730F99}" type="slidenum">
              <a:rPr lang="en-US" smtClean="0"/>
              <a:t>3</a:t>
            </a:fld>
            <a:endParaRPr lang="en-US"/>
          </a:p>
        </p:txBody>
      </p:sp>
    </p:spTree>
    <p:extLst>
      <p:ext uri="{BB962C8B-B14F-4D97-AF65-F5344CB8AC3E}">
        <p14:creationId xmlns:p14="http://schemas.microsoft.com/office/powerpoint/2010/main" val="2087469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Say: </a:t>
            </a:r>
            <a:r>
              <a:rPr lang="en-US" b="0" baseline="0" dirty="0" smtClean="0"/>
              <a:t>Let’s start by making sure each of you is able to open the </a:t>
            </a:r>
            <a:r>
              <a:rPr lang="en-US" b="1" i="0" baseline="0" dirty="0" smtClean="0"/>
              <a:t>Participants</a:t>
            </a:r>
            <a:r>
              <a:rPr lang="en-US" b="0" baseline="0" dirty="0" smtClean="0"/>
              <a:t> window and raise your virtual hand. If you roll your mouse pointer to the bottom of your Zoom window, a Zoom control panel should reveal itself. [</a:t>
            </a:r>
            <a:r>
              <a:rPr lang="en-US" b="1" i="1" baseline="0" dirty="0" smtClean="0"/>
              <a:t>Click</a:t>
            </a:r>
            <a:r>
              <a:rPr lang="en-US" b="0" baseline="0" dirty="0" smtClean="0"/>
              <a:t>] Click </a:t>
            </a:r>
            <a:r>
              <a:rPr lang="en-US" b="1" baseline="0" dirty="0" smtClean="0"/>
              <a:t>Participants</a:t>
            </a:r>
            <a:r>
              <a:rPr lang="en-US" b="0" baseline="0" dirty="0" smtClean="0"/>
              <a:t> to open the </a:t>
            </a:r>
            <a:r>
              <a:rPr lang="en-US" b="1" baseline="0" dirty="0" smtClean="0"/>
              <a:t>Participants</a:t>
            </a:r>
            <a:r>
              <a:rPr lang="en-US" b="0" baseline="0" dirty="0" smtClean="0"/>
              <a:t> panel. In the </a:t>
            </a:r>
            <a:r>
              <a:rPr lang="en-US" b="1" baseline="0" dirty="0" smtClean="0"/>
              <a:t>Participants</a:t>
            </a:r>
            <a:r>
              <a:rPr lang="en-US" b="0" baseline="0" dirty="0" smtClean="0"/>
              <a:t> panel, you’ll see some buttons. [</a:t>
            </a:r>
            <a:r>
              <a:rPr lang="en-US" b="1" i="1" baseline="0" dirty="0" smtClean="0"/>
              <a:t>Click</a:t>
            </a:r>
            <a:r>
              <a:rPr lang="en-US" b="0" baseline="0" dirty="0" smtClean="0"/>
              <a:t>] One of them is labeled </a:t>
            </a:r>
            <a:r>
              <a:rPr lang="en-US" b="1" baseline="0" dirty="0" smtClean="0"/>
              <a:t>Raise Hand.</a:t>
            </a:r>
            <a:r>
              <a:rPr lang="en-US" b="0" baseline="0" dirty="0" smtClean="0"/>
              <a:t> After you click it, a [</a:t>
            </a:r>
            <a:r>
              <a:rPr lang="en-US" b="1" i="1" baseline="0" dirty="0" smtClean="0"/>
              <a:t>click</a:t>
            </a:r>
            <a:r>
              <a:rPr lang="en-US" b="0" i="0" baseline="0" dirty="0" smtClean="0"/>
              <a:t>]</a:t>
            </a:r>
            <a:r>
              <a:rPr lang="en-US" b="0" baseline="0" dirty="0" smtClean="0"/>
              <a:t> hand up icon appears next to your name in the </a:t>
            </a:r>
            <a:r>
              <a:rPr lang="en-US" b="1" baseline="0" dirty="0" smtClean="0"/>
              <a:t>Participants </a:t>
            </a:r>
            <a:r>
              <a:rPr lang="en-US" b="0" baseline="0" dirty="0" smtClean="0"/>
              <a:t>panel and [</a:t>
            </a:r>
            <a:r>
              <a:rPr lang="en-US" b="1" i="1" baseline="0" dirty="0" smtClean="0"/>
              <a:t>click</a:t>
            </a:r>
            <a:r>
              <a:rPr lang="en-US" b="0" baseline="0" dirty="0" smtClean="0"/>
              <a:t>] a </a:t>
            </a:r>
            <a:r>
              <a:rPr lang="en-US" b="1" baseline="0" dirty="0" smtClean="0"/>
              <a:t>Lower Hand</a:t>
            </a:r>
            <a:r>
              <a:rPr lang="en-US" b="0" baseline="0" dirty="0" smtClean="0"/>
              <a:t> button appears where the </a:t>
            </a:r>
            <a:r>
              <a:rPr lang="en-US" b="1" baseline="0" dirty="0" smtClean="0"/>
              <a:t>Raise Hand </a:t>
            </a:r>
            <a:r>
              <a:rPr lang="en-US" b="0" baseline="0" dirty="0" smtClean="0"/>
              <a:t>button used to be. Click </a:t>
            </a:r>
            <a:r>
              <a:rPr lang="en-US" b="1" baseline="0" dirty="0" smtClean="0"/>
              <a:t>Lower Hand</a:t>
            </a:r>
            <a:r>
              <a:rPr lang="en-US" b="0" baseline="0" dirty="0" smtClean="0"/>
              <a:t> to lower your virtual hand. When you do so, the hand-up icon disappears from after your name in the </a:t>
            </a:r>
            <a:r>
              <a:rPr lang="en-US" b="1" baseline="0" dirty="0" smtClean="0"/>
              <a:t>Participants </a:t>
            </a:r>
            <a:r>
              <a:rPr lang="en-US" b="0" baseline="0" dirty="0" smtClean="0"/>
              <a:t>panel.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a:t>
            </a:r>
            <a:r>
              <a:rPr lang="en-US" b="1" i="1" baseline="0" dirty="0" smtClean="0"/>
              <a:t>Click</a:t>
            </a:r>
            <a:r>
              <a:rPr lang="en-US" b="0" baseline="0" dirty="0" smtClean="0"/>
              <a:t>] Go head and try raising your hand now.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&lt;</a:t>
            </a:r>
            <a:r>
              <a:rPr lang="en-US" b="0" i="1" baseline="0" dirty="0" smtClean="0"/>
              <a:t>Wait for everyone to click the </a:t>
            </a:r>
            <a:r>
              <a:rPr lang="en-US" b="1" i="1" baseline="0" dirty="0" smtClean="0"/>
              <a:t>Raise Your Hand</a:t>
            </a:r>
            <a:r>
              <a:rPr lang="en-US" b="0" i="1" baseline="0" dirty="0" smtClean="0"/>
              <a:t> button. As each person does, announce “I see &lt;name of person&gt; has raised her hand. Thank you. Also &lt;name of another person&gt; has raised his hand. Thanks. Etc. until all participants have successfully raised their hands.</a:t>
            </a:r>
            <a:r>
              <a:rPr lang="en-US" b="0" i="0" baseline="0" dirty="0" smtClean="0"/>
              <a:t>&gt;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baseline="0" dirty="0" smtClean="0"/>
              <a:t>Say:</a:t>
            </a:r>
            <a:r>
              <a:rPr lang="en-US" b="0" i="0" baseline="0" dirty="0" smtClean="0"/>
              <a:t> OK. [</a:t>
            </a:r>
            <a:r>
              <a:rPr lang="en-US" b="1" i="1" baseline="0" dirty="0" smtClean="0"/>
              <a:t>Click</a:t>
            </a:r>
            <a:r>
              <a:rPr lang="en-US" b="0" i="0" baseline="0" dirty="0" smtClean="0"/>
              <a:t>] Now click the button to lower your (virtual) hands. Thanks.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baseline="0" dirty="0" smtClean="0"/>
          </a:p>
        </p:txBody>
      </p:sp>
      <p:sp>
        <p:nvSpPr>
          <p:cNvPr id="4" name="Slide Number Placeholder 3"/>
          <p:cNvSpPr>
            <a:spLocks noGrp="1"/>
          </p:cNvSpPr>
          <p:nvPr>
            <p:ph type="sldNum" sz="quarter" idx="10"/>
          </p:nvPr>
        </p:nvSpPr>
        <p:spPr/>
        <p:txBody>
          <a:bodyPr/>
          <a:lstStyle/>
          <a:p>
            <a:fld id="{893B0CF2-7F87-4E02-A248-870047730F99}" type="slidenum">
              <a:rPr lang="en-US" smtClean="0"/>
              <a:t>4</a:t>
            </a:fld>
            <a:endParaRPr lang="en-US"/>
          </a:p>
        </p:txBody>
      </p:sp>
    </p:spTree>
    <p:extLst>
      <p:ext uri="{BB962C8B-B14F-4D97-AF65-F5344CB8AC3E}">
        <p14:creationId xmlns:p14="http://schemas.microsoft.com/office/powerpoint/2010/main" val="2819637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 through</a:t>
            </a:r>
            <a:r>
              <a:rPr lang="en-US" baseline="0" dirty="0" smtClean="0"/>
              <a:t> the points on the slide.</a:t>
            </a:r>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5</a:t>
            </a:fld>
            <a:endParaRPr lang="en-US"/>
          </a:p>
        </p:txBody>
      </p:sp>
    </p:spTree>
    <p:extLst>
      <p:ext uri="{BB962C8B-B14F-4D97-AF65-F5344CB8AC3E}">
        <p14:creationId xmlns:p14="http://schemas.microsoft.com/office/powerpoint/2010/main" val="1553787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 through</a:t>
            </a:r>
            <a:r>
              <a:rPr lang="en-US" baseline="0" dirty="0" smtClean="0"/>
              <a:t> the points on the slide.</a:t>
            </a:r>
          </a:p>
          <a:p>
            <a:endParaRPr lang="en-US" baseline="0" dirty="0" smtClean="0"/>
          </a:p>
          <a:p>
            <a:r>
              <a:rPr lang="en-US" baseline="0" dirty="0" smtClean="0"/>
              <a:t>Last point: </a:t>
            </a:r>
          </a:p>
          <a:p>
            <a:r>
              <a:rPr lang="en-US" b="1" baseline="0" dirty="0" smtClean="0"/>
              <a:t>Say: </a:t>
            </a:r>
            <a:r>
              <a:rPr lang="en-US" b="0" baseline="0" dirty="0" smtClean="0"/>
              <a:t>If at all possible, please join this session using “computer audio,” and </a:t>
            </a:r>
            <a:r>
              <a:rPr lang="en-US" b="0" i="1" baseline="0" dirty="0" smtClean="0"/>
              <a:t>not</a:t>
            </a:r>
            <a:r>
              <a:rPr lang="en-US" b="0" i="0" baseline="0" dirty="0" smtClean="0"/>
              <a:t> using your phone for the audio. If your internet connection is slow and you want to reduce the load this session places on it, it is OK to stop sending video. But try to keep the audio flowing through the computer instead of through a phone if you can. You may need to momentarily leave the meeting and rejoin to switch if you joined by dialing in for sound.</a:t>
            </a:r>
            <a:endParaRPr lang="en-US" b="1" dirty="0"/>
          </a:p>
        </p:txBody>
      </p:sp>
      <p:sp>
        <p:nvSpPr>
          <p:cNvPr id="4" name="Slide Number Placeholder 3"/>
          <p:cNvSpPr>
            <a:spLocks noGrp="1"/>
          </p:cNvSpPr>
          <p:nvPr>
            <p:ph type="sldNum" sz="quarter" idx="10"/>
          </p:nvPr>
        </p:nvSpPr>
        <p:spPr/>
        <p:txBody>
          <a:bodyPr/>
          <a:lstStyle/>
          <a:p>
            <a:fld id="{893B0CF2-7F87-4E02-A248-870047730F99}" type="slidenum">
              <a:rPr lang="en-US" smtClean="0"/>
              <a:t>6</a:t>
            </a:fld>
            <a:endParaRPr lang="en-US"/>
          </a:p>
        </p:txBody>
      </p:sp>
    </p:spTree>
    <p:extLst>
      <p:ext uri="{BB962C8B-B14F-4D97-AF65-F5344CB8AC3E}">
        <p14:creationId xmlns:p14="http://schemas.microsoft.com/office/powerpoint/2010/main" val="3306568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Say:</a:t>
            </a:r>
            <a:r>
              <a:rPr lang="en-US" b="0" dirty="0" smtClean="0"/>
              <a:t> Check</a:t>
            </a:r>
            <a:r>
              <a:rPr lang="en-US" b="0" baseline="0" dirty="0" smtClean="0"/>
              <a:t> your chat window now for the link to the sign-in sheet for this class. To get credit for this class, you need to “sign in” by entering your name, employee ID, and email address.</a:t>
            </a:r>
            <a:endParaRPr lang="en-US" b="1" dirty="0"/>
          </a:p>
        </p:txBody>
      </p:sp>
      <p:sp>
        <p:nvSpPr>
          <p:cNvPr id="4" name="Slide Number Placeholder 3"/>
          <p:cNvSpPr>
            <a:spLocks noGrp="1"/>
          </p:cNvSpPr>
          <p:nvPr>
            <p:ph type="sldNum" sz="quarter" idx="10"/>
          </p:nvPr>
        </p:nvSpPr>
        <p:spPr/>
        <p:txBody>
          <a:bodyPr/>
          <a:lstStyle/>
          <a:p>
            <a:fld id="{893B0CF2-7F87-4E02-A248-870047730F99}" type="slidenum">
              <a:rPr lang="en-US" smtClean="0"/>
              <a:t>8</a:t>
            </a:fld>
            <a:endParaRPr lang="en-US"/>
          </a:p>
        </p:txBody>
      </p:sp>
    </p:spTree>
    <p:extLst>
      <p:ext uri="{BB962C8B-B14F-4D97-AF65-F5344CB8AC3E}">
        <p14:creationId xmlns:p14="http://schemas.microsoft.com/office/powerpoint/2010/main" val="3609019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Say: </a:t>
            </a:r>
            <a:r>
              <a:rPr lang="en-US" b="0" dirty="0" smtClean="0"/>
              <a:t>Here’s our agenda for the hour. </a:t>
            </a:r>
          </a:p>
          <a:p>
            <a:endParaRPr lang="en-US" b="0" dirty="0" smtClean="0"/>
          </a:p>
          <a:p>
            <a:r>
              <a:rPr lang="en-US" b="0" dirty="0" smtClean="0"/>
              <a:t>You’re required to take this course if you are a member of any Work Planning and Control (WPC) activity in</a:t>
            </a:r>
            <a:r>
              <a:rPr lang="en-US" b="0" baseline="0" dirty="0" smtClean="0"/>
              <a:t> which you will be &lt;whatever triggers this course as a requirement&gt;.</a:t>
            </a:r>
          </a:p>
          <a:p>
            <a:endParaRPr lang="en-US" b="0" baseline="0" dirty="0" smtClean="0"/>
          </a:p>
          <a:p>
            <a:r>
              <a:rPr lang="en-US" b="0" baseline="0" dirty="0" smtClean="0"/>
              <a:t>&lt;Etc. Go over your agenda for the session.&gt;</a:t>
            </a:r>
            <a:endParaRPr lang="en-US" b="1" dirty="0"/>
          </a:p>
        </p:txBody>
      </p:sp>
      <p:sp>
        <p:nvSpPr>
          <p:cNvPr id="4" name="Slide Number Placeholder 3"/>
          <p:cNvSpPr>
            <a:spLocks noGrp="1"/>
          </p:cNvSpPr>
          <p:nvPr>
            <p:ph type="sldNum" sz="quarter" idx="10"/>
          </p:nvPr>
        </p:nvSpPr>
        <p:spPr/>
        <p:txBody>
          <a:bodyPr/>
          <a:lstStyle/>
          <a:p>
            <a:fld id="{893B0CF2-7F87-4E02-A248-870047730F99}" type="slidenum">
              <a:rPr lang="en-US" smtClean="0"/>
              <a:t>9</a:t>
            </a:fld>
            <a:endParaRPr lang="en-US"/>
          </a:p>
        </p:txBody>
      </p:sp>
    </p:spTree>
    <p:extLst>
      <p:ext uri="{BB962C8B-B14F-4D97-AF65-F5344CB8AC3E}">
        <p14:creationId xmlns:p14="http://schemas.microsoft.com/office/powerpoint/2010/main" val="3867941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22139"/>
            <a:ext cx="12192000" cy="649106"/>
            <a:chOff x="0" y="6208894"/>
            <a:chExt cx="12192000" cy="649106"/>
          </a:xfrm>
        </p:grpSpPr>
        <p:sp>
          <p:nvSpPr>
            <p:cNvPr id="2" name="Rectangle 1"/>
            <p:cNvSpPr/>
            <p:nvPr/>
          </p:nvSpPr>
          <p:spPr>
            <a:xfrm>
              <a:off x="3048" y="6220178"/>
              <a:ext cx="12188952" cy="637822"/>
            </a:xfrm>
            <a:prstGeom prst="rect">
              <a:avLst/>
            </a:prstGeom>
            <a:gradFill>
              <a:gsLst>
                <a:gs pos="0">
                  <a:srgbClr val="0E6DAF"/>
                </a:gs>
                <a:gs pos="50000">
                  <a:srgbClr val="0E6DAF"/>
                </a:gs>
                <a:gs pos="100000">
                  <a:srgbClr val="0E6DAF"/>
                </a:gs>
              </a:gsLst>
            </a:gra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t">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400" b="1">
                <a:ln>
                  <a:noFill/>
                </a:ln>
                <a:solidFill>
                  <a:schemeClr val="tx2"/>
                </a:solidFill>
                <a:effectLst/>
                <a:latin typeface="Calibri" panose="020F0502020204030204" pitchFamily="34" charset="0"/>
                <a:ea typeface="+mj-ea"/>
                <a:cs typeface="Calibri" panose="020F0502020204030204" pitchFamily="34" charset="0"/>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latin typeface="Calibri" panose="020F0502020204030204" pitchFamily="34" charset="0"/>
                <a:cs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1A1D30-C0A0-4124-A783-34D9F15FA0FE}" type="datetime1">
              <a:rPr lang="en-US" smtClean="0"/>
              <a:t>1/29/2021</a:t>
            </a:fld>
            <a:endParaRPr lang="en-US"/>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1/29/2021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1/29/2021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1/29/2021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1A1D30-C0A0-4124-A783-34D9F15FA0FE}" type="datetime1">
              <a:rPr lang="en-US" smtClean="0"/>
              <a:t>1/29/2021</a:t>
            </a:fld>
            <a:endParaRPr lang="en-US"/>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68327477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1/29/2021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63536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1/29/2021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17350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1/29/2021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45240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1/29/2021</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600935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1/29/2021</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10308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1/29/2021</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199605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13454"/>
            <a:ext cx="10972800" cy="679925"/>
          </a:xfrm>
        </p:spPr>
        <p:txBody>
          <a:bodyPr>
            <a:normAutofit/>
          </a:bodyPr>
          <a:lstStyle>
            <a:lvl1pPr>
              <a:defRPr sz="4000">
                <a:solidFill>
                  <a:srgbClr val="0070C0"/>
                </a:solidFill>
                <a:latin typeface="Calibri" panose="020F0502020204030204" pitchFamily="34" charset="0"/>
                <a:cs typeface="Calibri" panose="020F0502020204030204" pitchFamily="34" charset="0"/>
              </a:defRPr>
            </a:lvl1pPr>
          </a:lstStyle>
          <a:p>
            <a:r>
              <a:rPr kumimoji="0" lang="en-US"/>
              <a:t>Click to edit Master title style</a:t>
            </a:r>
          </a:p>
        </p:txBody>
      </p:sp>
      <p:sp>
        <p:nvSpPr>
          <p:cNvPr id="3" name="Content Placeholder 2"/>
          <p:cNvSpPr>
            <a:spLocks noGrp="1"/>
          </p:cNvSpPr>
          <p:nvPr>
            <p:ph idx="1"/>
          </p:nvPr>
        </p:nvSpPr>
        <p:spPr>
          <a:xfrm>
            <a:off x="609600" y="987972"/>
            <a:ext cx="10972800" cy="4757602"/>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1/29/2021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ck Slide">
    <p:spTree>
      <p:nvGrpSpPr>
        <p:cNvPr id="1" name=""/>
        <p:cNvGrpSpPr/>
        <p:nvPr/>
      </p:nvGrpSpPr>
      <p:grpSpPr>
        <a:xfrm>
          <a:off x="0" y="0"/>
          <a:ext cx="0" cy="0"/>
          <a:chOff x="0" y="0"/>
          <a:chExt cx="0" cy="0"/>
        </a:xfrm>
      </p:grpSpPr>
      <p:sp>
        <p:nvSpPr>
          <p:cNvPr id="5" name="Black Rectangle"/>
          <p:cNvSpPr/>
          <p:nvPr userDrawn="1"/>
        </p:nvSpPr>
        <p:spPr>
          <a:xfrm>
            <a:off x="0" y="0"/>
            <a:ext cx="12192000" cy="6858000"/>
          </a:xfrm>
          <a:prstGeom prst="rect">
            <a:avLst/>
          </a:prstGeom>
          <a:solidFill>
            <a:schemeClr val="tx1"/>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581196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1/29/2021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669775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1/29/2021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3063916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1/29/2021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874778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1/29/2021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740701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400" b="1" cap="none" baseline="0" dirty="0">
                <a:ln w="635">
                  <a:noFill/>
                </a:ln>
                <a:solidFill>
                  <a:srgbClr val="0070C0"/>
                </a:solidFill>
                <a:effectLst/>
                <a:latin typeface="Calibri" panose="020F0502020204030204" pitchFamily="34" charset="0"/>
                <a:ea typeface="+mj-ea"/>
                <a:cs typeface="Calibri" panose="020F0502020204030204" pitchFamily="34" charset="0"/>
              </a:defRPr>
            </a:lvl1pPr>
          </a:lstStyle>
          <a:p>
            <a:r>
              <a:rPr kumimoji="0" lang="en-US" dirty="0"/>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latin typeface="Calibri" panose="020F0502020204030204" pitchFamily="34" charset="0"/>
                <a:cs typeface="Calibri" panose="020F0502020204030204"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1/29/2021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767360"/>
          </a:xfrm>
        </p:spPr>
        <p:txBody>
          <a:bodyPr anchor="t">
            <a:normAutofit/>
          </a:bodyPr>
          <a:lstStyle>
            <a:lvl1pPr>
              <a:defRPr sz="4400">
                <a:solidFill>
                  <a:srgbClr val="0070C0"/>
                </a:solidFill>
                <a:latin typeface="Calibri" panose="020F0502020204030204" pitchFamily="34" charset="0"/>
                <a:cs typeface="Calibri" panose="020F0502020204030204" pitchFamily="34" charset="0"/>
              </a:defRPr>
            </a:lvl1pPr>
          </a:lstStyle>
          <a:p>
            <a:r>
              <a:rPr kumimoji="0" lang="en-US"/>
              <a:t>Click to edit Master title style</a:t>
            </a:r>
          </a:p>
        </p:txBody>
      </p:sp>
      <p:sp>
        <p:nvSpPr>
          <p:cNvPr id="3" name="Content Placeholder 2"/>
          <p:cNvSpPr>
            <a:spLocks noGrp="1"/>
          </p:cNvSpPr>
          <p:nvPr>
            <p:ph sz="half" idx="1"/>
          </p:nvPr>
        </p:nvSpPr>
        <p:spPr>
          <a:xfrm>
            <a:off x="609600" y="1583754"/>
            <a:ext cx="5384800" cy="4434840"/>
          </a:xfrm>
        </p:spPr>
        <p:txBody>
          <a:bodyPr/>
          <a:lstStyle>
            <a:lvl1pPr>
              <a:defRPr sz="2600">
                <a:latin typeface="Calibri" panose="020F0502020204030204" pitchFamily="34" charset="0"/>
                <a:cs typeface="Calibri" panose="020F0502020204030204" pitchFamily="34" charset="0"/>
              </a:defRPr>
            </a:lvl1pPr>
            <a:lvl2pPr>
              <a:defRPr sz="2400">
                <a:latin typeface="Calibri" panose="020F0502020204030204" pitchFamily="34" charset="0"/>
                <a:cs typeface="Calibri" panose="020F0502020204030204" pitchFamily="34" charset="0"/>
              </a:defRPr>
            </a:lvl2pPr>
            <a:lvl3pPr>
              <a:defRPr sz="2000">
                <a:latin typeface="Calibri" panose="020F0502020204030204" pitchFamily="34" charset="0"/>
                <a:cs typeface="Calibri" panose="020F0502020204030204" pitchFamily="34" charset="0"/>
              </a:defRPr>
            </a:lvl3pPr>
            <a:lvl4pPr>
              <a:defRPr sz="1800">
                <a:latin typeface="Calibri" panose="020F0502020204030204" pitchFamily="34" charset="0"/>
                <a:cs typeface="Calibri" panose="020F0502020204030204" pitchFamily="34" charset="0"/>
              </a:defRPr>
            </a:lvl4pPr>
            <a:lvl5pPr>
              <a:defRPr sz="1800">
                <a:latin typeface="Calibri" panose="020F0502020204030204" pitchFamily="34" charset="0"/>
                <a:cs typeface="Calibri" panose="020F0502020204030204" pitchFamily="34" charset="0"/>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583754"/>
            <a:ext cx="5384800" cy="4434840"/>
          </a:xfrm>
        </p:spPr>
        <p:txBody>
          <a:bodyPr/>
          <a:lstStyle>
            <a:lvl1pPr>
              <a:defRPr sz="2600">
                <a:latin typeface="Calibri" panose="020F0502020204030204" pitchFamily="34" charset="0"/>
                <a:cs typeface="Calibri" panose="020F0502020204030204" pitchFamily="34" charset="0"/>
              </a:defRPr>
            </a:lvl1pPr>
            <a:lvl2pPr>
              <a:defRPr sz="2400">
                <a:latin typeface="Calibri" panose="020F0502020204030204" pitchFamily="34" charset="0"/>
                <a:cs typeface="Calibri" panose="020F0502020204030204" pitchFamily="34" charset="0"/>
              </a:defRPr>
            </a:lvl2pPr>
            <a:lvl3pPr>
              <a:defRPr sz="2000">
                <a:latin typeface="Calibri" panose="020F0502020204030204" pitchFamily="34" charset="0"/>
                <a:cs typeface="Calibri" panose="020F0502020204030204" pitchFamily="34" charset="0"/>
              </a:defRPr>
            </a:lvl3pPr>
            <a:lvl4pPr>
              <a:defRPr sz="1800">
                <a:latin typeface="Calibri" panose="020F0502020204030204" pitchFamily="34" charset="0"/>
                <a:cs typeface="Calibri" panose="020F0502020204030204" pitchFamily="34" charset="0"/>
              </a:defRPr>
            </a:lvl4pPr>
            <a:lvl5pPr>
              <a:defRPr sz="1800">
                <a:latin typeface="Calibri" panose="020F0502020204030204" pitchFamily="34" charset="0"/>
                <a:cs typeface="Calibri" panose="020F0502020204030204" pitchFamily="34" charset="0"/>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lvl1pPr>
              <a:defRPr>
                <a:latin typeface="Calibri" panose="020F0502020204030204" pitchFamily="34" charset="0"/>
                <a:cs typeface="Calibri" panose="020F0502020204030204" pitchFamily="34" charset="0"/>
              </a:defRPr>
            </a:lvl1pPr>
          </a:lstStyle>
          <a:p>
            <a:fld id="{05F6BD99-6FFD-46C5-B5E2-43A34BDA2566}" type="datetime1">
              <a:rPr lang="en-US" smtClean="0"/>
              <a:pPr/>
              <a:t>1/29/2021</a:t>
            </a:fld>
            <a:endParaRPr lang="en-US"/>
          </a:p>
        </p:txBody>
      </p:sp>
      <p:sp>
        <p:nvSpPr>
          <p:cNvPr id="6" name="Footer Placeholder 5"/>
          <p:cNvSpPr>
            <a:spLocks noGrp="1"/>
          </p:cNvSpPr>
          <p:nvPr>
            <p:ph type="ftr" sz="quarter" idx="11"/>
          </p:nvPr>
        </p:nvSpPr>
        <p:spPr/>
        <p:txBody>
          <a:bodyPr/>
          <a:lstStyle>
            <a:lvl1pPr>
              <a:defRPr>
                <a:latin typeface="Calibri" panose="020F0502020204030204" pitchFamily="34" charset="0"/>
                <a:cs typeface="Calibri" panose="020F0502020204030204" pitchFamily="34" charset="0"/>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a:latin typeface="Calibri" panose="020F0502020204030204" pitchFamily="34" charset="0"/>
                <a:cs typeface="Calibri" panose="020F0502020204030204"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790004"/>
          </a:xfrm>
        </p:spPr>
        <p:txBody>
          <a:bodyPr tIns="45720" anchor="t">
            <a:normAutofit/>
          </a:bodyPr>
          <a:lstStyle>
            <a:lvl1pPr>
              <a:defRPr sz="4400">
                <a:solidFill>
                  <a:srgbClr val="0070C0"/>
                </a:solidFill>
                <a:latin typeface="Calibri" panose="020F0502020204030204" pitchFamily="34" charset="0"/>
                <a:cs typeface="Calibri" panose="020F0502020204030204" pitchFamily="34" charset="0"/>
              </a:defRPr>
            </a:lvl1pPr>
          </a:lstStyle>
          <a:p>
            <a:r>
              <a:rPr kumimoji="0" lang="en-US"/>
              <a:t>Click to edit Master title style</a:t>
            </a:r>
          </a:p>
        </p:txBody>
      </p:sp>
      <p:sp>
        <p:nvSpPr>
          <p:cNvPr id="3" name="Text Placeholder 2"/>
          <p:cNvSpPr>
            <a:spLocks noGrp="1"/>
          </p:cNvSpPr>
          <p:nvPr>
            <p:ph type="body" idx="1"/>
          </p:nvPr>
        </p:nvSpPr>
        <p:spPr>
          <a:xfrm>
            <a:off x="609599" y="1571469"/>
            <a:ext cx="5386917" cy="659352"/>
          </a:xfrm>
        </p:spPr>
        <p:txBody>
          <a:bodyPr lIns="45720" tIns="0" rIns="45720" bIns="0" anchor="ctr">
            <a:noAutofit/>
          </a:bodyPr>
          <a:lstStyle>
            <a:lvl1pPr marL="0" indent="0">
              <a:buNone/>
              <a:defRPr sz="2400" b="1" cap="none" baseline="0">
                <a:solidFill>
                  <a:schemeClr val="tx1"/>
                </a:solidFill>
                <a:effectLst/>
                <a:latin typeface="Calibri" panose="020F0502020204030204" pitchFamily="34" charset="0"/>
                <a:cs typeface="Calibri" panose="020F0502020204030204" pitchFamily="34"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609599" y="2230821"/>
            <a:ext cx="5386917" cy="3845720"/>
          </a:xfrm>
        </p:spPr>
        <p:txBody>
          <a:bodyPr tIns="0"/>
          <a:lstStyle>
            <a:lvl1pPr>
              <a:defRPr sz="2200">
                <a:latin typeface="Calibri" panose="020F0502020204030204" pitchFamily="34" charset="0"/>
                <a:cs typeface="Calibri" panose="020F0502020204030204" pitchFamily="34" charset="0"/>
              </a:defRPr>
            </a:lvl1pPr>
            <a:lvl2pPr>
              <a:defRPr sz="2000">
                <a:latin typeface="Calibri" panose="020F0502020204030204" pitchFamily="34" charset="0"/>
                <a:cs typeface="Calibri" panose="020F0502020204030204" pitchFamily="34" charset="0"/>
              </a:defRPr>
            </a:lvl2pPr>
            <a:lvl3pPr>
              <a:defRPr sz="1800">
                <a:latin typeface="Calibri" panose="020F0502020204030204" pitchFamily="34" charset="0"/>
                <a:cs typeface="Calibri" panose="020F0502020204030204" pitchFamily="34" charset="0"/>
              </a:defRPr>
            </a:lvl3pPr>
            <a:lvl4pPr>
              <a:defRPr sz="1600">
                <a:latin typeface="Calibri" panose="020F0502020204030204" pitchFamily="34" charset="0"/>
                <a:cs typeface="Calibri" panose="020F0502020204030204" pitchFamily="34" charset="0"/>
              </a:defRPr>
            </a:lvl4pPr>
            <a:lvl5pPr>
              <a:defRPr sz="1600">
                <a:latin typeface="Calibri" panose="020F0502020204030204" pitchFamily="34" charset="0"/>
                <a:cs typeface="Calibri" panose="020F0502020204030204" pitchFamily="34" charset="0"/>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7" y="1575979"/>
            <a:ext cx="5389033" cy="654843"/>
          </a:xfrm>
        </p:spPr>
        <p:txBody>
          <a:bodyPr lIns="45720" tIns="0" rIns="45720" bIns="0" anchor="ctr"/>
          <a:lstStyle>
            <a:lvl1pPr marL="0" indent="0">
              <a:buNone/>
              <a:defRPr sz="2400" b="1" cap="none" baseline="0">
                <a:solidFill>
                  <a:schemeClr val="tx1"/>
                </a:solidFill>
                <a:effectLst/>
                <a:latin typeface="Calibri" panose="020F0502020204030204" pitchFamily="34" charset="0"/>
                <a:cs typeface="Calibri" panose="020F0502020204030204" pitchFamily="34"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6" name="Content Placeholder 5"/>
          <p:cNvSpPr>
            <a:spLocks noGrp="1"/>
          </p:cNvSpPr>
          <p:nvPr>
            <p:ph sz="quarter" idx="4"/>
          </p:nvPr>
        </p:nvSpPr>
        <p:spPr>
          <a:xfrm>
            <a:off x="6193367" y="2230821"/>
            <a:ext cx="5389033" cy="3845720"/>
          </a:xfrm>
        </p:spPr>
        <p:txBody>
          <a:bodyPr tIns="0"/>
          <a:lstStyle>
            <a:lvl1pPr>
              <a:defRPr sz="2200">
                <a:latin typeface="Calibri" panose="020F0502020204030204" pitchFamily="34" charset="0"/>
                <a:cs typeface="Calibri" panose="020F0502020204030204" pitchFamily="34" charset="0"/>
              </a:defRPr>
            </a:lvl1pPr>
            <a:lvl2pPr>
              <a:defRPr sz="2000">
                <a:latin typeface="Calibri" panose="020F0502020204030204" pitchFamily="34" charset="0"/>
                <a:cs typeface="Calibri" panose="020F0502020204030204" pitchFamily="34" charset="0"/>
              </a:defRPr>
            </a:lvl2pPr>
            <a:lvl3pPr>
              <a:defRPr sz="1800">
                <a:latin typeface="Calibri" panose="020F0502020204030204" pitchFamily="34" charset="0"/>
                <a:cs typeface="Calibri" panose="020F0502020204030204" pitchFamily="34" charset="0"/>
              </a:defRPr>
            </a:lvl3pPr>
            <a:lvl4pPr>
              <a:defRPr sz="1600">
                <a:latin typeface="Calibri" panose="020F0502020204030204" pitchFamily="34" charset="0"/>
                <a:cs typeface="Calibri" panose="020F0502020204030204" pitchFamily="34" charset="0"/>
              </a:defRPr>
            </a:lvl4pPr>
            <a:lvl5pPr>
              <a:defRPr sz="1600">
                <a:latin typeface="Calibri" panose="020F0502020204030204" pitchFamily="34" charset="0"/>
                <a:cs typeface="Calibri" panose="020F0502020204030204" pitchFamily="34" charset="0"/>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609599" y="6072572"/>
            <a:ext cx="2844800" cy="365125"/>
          </a:xfrm>
        </p:spPr>
        <p:txBody>
          <a:bodyPr/>
          <a:lstStyle>
            <a:lvl1pPr>
              <a:defRPr>
                <a:latin typeface="Calibri" panose="020F0502020204030204" pitchFamily="34" charset="0"/>
                <a:cs typeface="Calibri" panose="020F0502020204030204" pitchFamily="34" charset="0"/>
              </a:defRPr>
            </a:lvl1pPr>
          </a:lstStyle>
          <a:p>
            <a:fld id="{E022678E-214C-4CF8-97C7-95015FB02960}" type="datetime1">
              <a:rPr lang="en-US" smtClean="0"/>
              <a:pPr/>
              <a:t>1/29/2021</a:t>
            </a:fld>
            <a:endParaRPr lang="en-US"/>
          </a:p>
        </p:txBody>
      </p:sp>
      <p:sp>
        <p:nvSpPr>
          <p:cNvPr id="8" name="Footer Placeholder 7"/>
          <p:cNvSpPr>
            <a:spLocks noGrp="1"/>
          </p:cNvSpPr>
          <p:nvPr>
            <p:ph type="ftr" sz="quarter" idx="11"/>
          </p:nvPr>
        </p:nvSpPr>
        <p:spPr>
          <a:xfrm>
            <a:off x="3555999" y="6072572"/>
            <a:ext cx="4470400" cy="365125"/>
          </a:xfrm>
        </p:spPr>
        <p:txBody>
          <a:bodyPr/>
          <a:lstStyle>
            <a:lvl1pPr>
              <a:defRPr>
                <a:latin typeface="Calibri" panose="020F0502020204030204" pitchFamily="34" charset="0"/>
                <a:cs typeface="Calibri" panose="020F0502020204030204" pitchFamily="34" charset="0"/>
              </a:defRPr>
            </a:lvl1pPr>
          </a:lstStyle>
          <a:p>
            <a:r>
              <a:rPr lang="en-US"/>
              <a:t>Add a footer</a:t>
            </a:r>
            <a:endParaRPr lang="en-US" dirty="0"/>
          </a:p>
        </p:txBody>
      </p:sp>
      <p:sp>
        <p:nvSpPr>
          <p:cNvPr id="9" name="Slide Number Placeholder 8"/>
          <p:cNvSpPr>
            <a:spLocks noGrp="1"/>
          </p:cNvSpPr>
          <p:nvPr>
            <p:ph type="sldNum" sz="quarter" idx="12"/>
          </p:nvPr>
        </p:nvSpPr>
        <p:spPr>
          <a:xfrm>
            <a:off x="10566399" y="6072572"/>
            <a:ext cx="1016000" cy="365125"/>
          </a:xfrm>
        </p:spPr>
        <p:txBody>
          <a:bodyPr/>
          <a:lstStyle>
            <a:lvl1pPr>
              <a:defRPr>
                <a:latin typeface="Calibri" panose="020F0502020204030204" pitchFamily="34" charset="0"/>
                <a:cs typeface="Calibri" panose="020F0502020204030204"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t">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400" b="0">
                <a:ln>
                  <a:noFill/>
                </a:ln>
                <a:solidFill>
                  <a:srgbClr val="0070C0"/>
                </a:solidFill>
                <a:effectLst/>
                <a:latin typeface="Calibri" panose="020F0502020204030204" pitchFamily="34" charset="0"/>
                <a:ea typeface="+mj-ea"/>
                <a:cs typeface="Calibri" panose="020F0502020204030204" pitchFamily="34" charset="0"/>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1/29/2021</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1/29/2021</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ck Slide">
    <p:spTree>
      <p:nvGrpSpPr>
        <p:cNvPr id="1" name=""/>
        <p:cNvGrpSpPr/>
        <p:nvPr/>
      </p:nvGrpSpPr>
      <p:grpSpPr>
        <a:xfrm>
          <a:off x="0" y="0"/>
          <a:ext cx="0" cy="0"/>
          <a:chOff x="0" y="0"/>
          <a:chExt cx="0" cy="0"/>
        </a:xfrm>
      </p:grpSpPr>
      <p:sp>
        <p:nvSpPr>
          <p:cNvPr id="5" name="Black Rectangle"/>
          <p:cNvSpPr/>
          <p:nvPr userDrawn="1"/>
        </p:nvSpPr>
        <p:spPr>
          <a:xfrm>
            <a:off x="0" y="0"/>
            <a:ext cx="12192000" cy="6858000"/>
          </a:xfrm>
          <a:prstGeom prst="rect">
            <a:avLst/>
          </a:prstGeom>
          <a:solidFill>
            <a:schemeClr val="tx1"/>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229027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1/29/2021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dirty="0"/>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1/29/2021</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6"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5" name="Black Rectangle"/>
          <p:cNvSpPr/>
          <p:nvPr userDrawn="1"/>
        </p:nvSpPr>
        <p:spPr>
          <a:xfrm>
            <a:off x="0" y="0"/>
            <a:ext cx="12192000" cy="6858000"/>
          </a:xfrm>
          <a:prstGeom prst="rect">
            <a:avLst/>
          </a:prstGeom>
          <a:solidFill>
            <a:schemeClr val="tx1"/>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bg1"/>
              </a:solidFill>
            </a:endParaRPr>
          </a:p>
        </p:txBody>
      </p:sp>
      <p:grpSp>
        <p:nvGrpSpPr>
          <p:cNvPr id="25" name="Group 24"/>
          <p:cNvGrpSpPr/>
          <p:nvPr/>
        </p:nvGrpSpPr>
        <p:grpSpPr>
          <a:xfrm>
            <a:off x="-29028" y="-7144"/>
            <a:ext cx="12240731" cy="6879658"/>
            <a:chOff x="0" y="-21658"/>
            <a:chExt cx="12240731" cy="6879658"/>
          </a:xfrm>
        </p:grpSpPr>
        <p:sp>
          <p:nvSpPr>
            <p:cNvPr id="26" name="Rectangle 25" hidden="1"/>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bg1"/>
                </a:solidFill>
              </a:defRPr>
            </a:lvl1pPr>
          </a:lstStyle>
          <a:p>
            <a:fld id="{61146459-E3C3-4969-9224-5ED50B492D17}" type="datetime1">
              <a:rPr lang="en-US" smtClean="0"/>
              <a:pPr/>
              <a:t>1/29/2021</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bg1"/>
                </a:solidFill>
              </a:defRPr>
            </a:lvl1pPr>
          </a:lstStyle>
          <a:p>
            <a:r>
              <a:rPr lang="en-US"/>
              <a:t>Add a footer</a:t>
            </a:r>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bg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68593885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bg1"/>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png"/><Relationship Id="rId12"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microsoft.com/office/2007/relationships/hdphoto" Target="../media/hdphoto1.wdp"/><Relationship Id="rId10" Type="http://schemas.openxmlformats.org/officeDocument/2006/relationships/image" Target="../media/image10.png"/><Relationship Id="rId4" Type="http://schemas.openxmlformats.org/officeDocument/2006/relationships/image" Target="../media/image5.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2.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8.png"/><Relationship Id="rId7" Type="http://schemas.openxmlformats.org/officeDocument/2006/relationships/image" Target="../media/image15.png"/><Relationship Id="rId12" Type="http://schemas.openxmlformats.org/officeDocument/2006/relationships/image" Target="../media/image20.e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9.emf"/><Relationship Id="rId5" Type="http://schemas.openxmlformats.org/officeDocument/2006/relationships/image" Target="../media/image14.emf"/><Relationship Id="rId10" Type="http://schemas.openxmlformats.org/officeDocument/2006/relationships/image" Target="../media/image18.emf"/><Relationship Id="rId4" Type="http://schemas.openxmlformats.org/officeDocument/2006/relationships/image" Target="../media/image13.emf"/><Relationship Id="rId9" Type="http://schemas.openxmlformats.org/officeDocument/2006/relationships/image" Target="../media/image1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08022" y="1261536"/>
            <a:ext cx="9983978" cy="1224489"/>
          </a:xfrm>
        </p:spPr>
        <p:txBody>
          <a:bodyPr>
            <a:normAutofit/>
          </a:bodyPr>
          <a:lstStyle/>
          <a:p>
            <a:pPr algn="l"/>
            <a:r>
              <a:rPr lang="en-US" sz="3200" dirty="0">
                <a:solidFill>
                  <a:srgbClr val="0070C0"/>
                </a:solidFill>
              </a:rPr>
              <a:t>EHS </a:t>
            </a:r>
            <a:r>
              <a:rPr lang="en-US" sz="3200" dirty="0" smtClean="0">
                <a:solidFill>
                  <a:srgbClr val="0070C0"/>
                </a:solidFill>
              </a:rPr>
              <a:t>&lt;Course Number&gt; &lt;Course Title&gt;</a:t>
            </a:r>
            <a:endParaRPr lang="en-US" sz="3200" dirty="0">
              <a:solidFill>
                <a:srgbClr val="0070C0"/>
              </a:solidFill>
            </a:endParaRPr>
          </a:p>
        </p:txBody>
      </p:sp>
      <p:sp>
        <p:nvSpPr>
          <p:cNvPr id="5" name="Subtitle 4"/>
          <p:cNvSpPr>
            <a:spLocks noGrp="1"/>
          </p:cNvSpPr>
          <p:nvPr>
            <p:ph type="subTitle" idx="1"/>
          </p:nvPr>
        </p:nvSpPr>
        <p:spPr/>
        <p:txBody>
          <a:bodyPr/>
          <a:lstStyle/>
          <a:p>
            <a:r>
              <a:rPr lang="en-US" dirty="0"/>
              <a:t>Instructor Name</a:t>
            </a:r>
          </a:p>
        </p:txBody>
      </p:sp>
      <p:pic>
        <p:nvPicPr>
          <p:cNvPr id="6" name="Picture 5" descr="A view of a city&#10;&#10;Description automatically generated">
            <a:extLst>
              <a:ext uri="{FF2B5EF4-FFF2-40B4-BE49-F238E27FC236}">
                <a16:creationId xmlns:a16="http://schemas.microsoft.com/office/drawing/2014/main" id="{9B0A0479-D77C-374C-A3F4-DC763A3906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00" y="2486025"/>
            <a:ext cx="12166600" cy="2354826"/>
          </a:xfrm>
          <a:prstGeom prst="rect">
            <a:avLst/>
          </a:prstGeom>
          <a:ln>
            <a:noFill/>
          </a:ln>
          <a:effectLst>
            <a:outerShdw blurRad="292100" dist="139700" dir="2700000" algn="tl" rotWithShape="0">
              <a:srgbClr val="333333">
                <a:alpha val="65000"/>
              </a:srgbClr>
            </a:outerShdw>
          </a:effectLst>
        </p:spPr>
      </p:pic>
      <p:pic>
        <p:nvPicPr>
          <p:cNvPr id="8" name="Picture 7" descr="A close up of a sign&#10;&#10;Description automatically generated">
            <a:extLst>
              <a:ext uri="{FF2B5EF4-FFF2-40B4-BE49-F238E27FC236}">
                <a16:creationId xmlns:a16="http://schemas.microsoft.com/office/drawing/2014/main" id="{FF6D63D2-CF05-6B42-B0AC-B97EC229B9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2087" y="828675"/>
            <a:ext cx="1848982" cy="1422912"/>
          </a:xfrm>
          <a:prstGeom prst="rect">
            <a:avLst/>
          </a:prstGeom>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91440"/>
          <a:lstStyle/>
          <a:p>
            <a:r>
              <a:rPr lang="en-US" dirty="0" smtClean="0"/>
              <a:t>Welcome</a:t>
            </a:r>
            <a:endParaRPr lang="en-US" dirty="0"/>
          </a:p>
        </p:txBody>
      </p:sp>
      <p:sp>
        <p:nvSpPr>
          <p:cNvPr id="3" name="Content Placeholder 2"/>
          <p:cNvSpPr>
            <a:spLocks noGrp="1"/>
          </p:cNvSpPr>
          <p:nvPr>
            <p:ph idx="1"/>
          </p:nvPr>
        </p:nvSpPr>
        <p:spPr>
          <a:xfrm>
            <a:off x="609598" y="945768"/>
            <a:ext cx="10972801" cy="5388931"/>
          </a:xfrm>
        </p:spPr>
        <p:txBody>
          <a:bodyPr>
            <a:noAutofit/>
          </a:bodyPr>
          <a:lstStyle/>
          <a:p>
            <a:pPr marL="0" indent="0">
              <a:buNone/>
            </a:pPr>
            <a:r>
              <a:rPr lang="en-US" sz="3200" dirty="0" smtClean="0"/>
              <a:t>Facilitator: &lt;Facilitator Name and Title&gt;</a:t>
            </a:r>
          </a:p>
          <a:p>
            <a:pPr marL="0" indent="0">
              <a:buNone/>
            </a:pPr>
            <a:r>
              <a:rPr lang="en-US" sz="3200" dirty="0" smtClean="0"/>
              <a:t>Email: </a:t>
            </a:r>
            <a:r>
              <a:rPr lang="en-US" sz="3200" dirty="0" smtClean="0">
                <a:solidFill>
                  <a:srgbClr val="0070C0"/>
                </a:solidFill>
              </a:rPr>
              <a:t>&lt;facilitator email address&gt;@lbl.gov</a:t>
            </a:r>
          </a:p>
          <a:p>
            <a:pPr marL="0" indent="0">
              <a:buNone/>
            </a:pPr>
            <a:r>
              <a:rPr lang="en-US" sz="3200" dirty="0" smtClean="0"/>
              <a:t>Website: </a:t>
            </a:r>
            <a:r>
              <a:rPr lang="en-US" sz="3200" dirty="0" smtClean="0">
                <a:solidFill>
                  <a:srgbClr val="0070C0"/>
                </a:solidFill>
              </a:rPr>
              <a:t>&lt;web address, if appropriate&gt;.lbl.gov</a:t>
            </a:r>
          </a:p>
          <a:p>
            <a:pPr marL="0" indent="0">
              <a:buNone/>
            </a:pPr>
            <a:endParaRPr lang="en-US" sz="2400" dirty="0" smtClean="0"/>
          </a:p>
          <a:p>
            <a:pPr marL="0" indent="0">
              <a:buNone/>
            </a:pPr>
            <a:r>
              <a:rPr lang="en-US" sz="3200" dirty="0" smtClean="0"/>
              <a:t>Teaching Assistant: Kelly </a:t>
            </a:r>
            <a:r>
              <a:rPr lang="en-US" sz="3200" dirty="0" err="1" smtClean="0"/>
              <a:t>Palkki</a:t>
            </a:r>
            <a:r>
              <a:rPr lang="en-US" sz="3200" dirty="0" smtClean="0"/>
              <a:t>, EHS Administrative Assistant</a:t>
            </a:r>
          </a:p>
          <a:p>
            <a:pPr marL="0" indent="0">
              <a:buNone/>
            </a:pPr>
            <a:r>
              <a:rPr lang="en-US" sz="3200" dirty="0"/>
              <a:t>Email: </a:t>
            </a:r>
            <a:r>
              <a:rPr lang="en-US" sz="3200" dirty="0">
                <a:solidFill>
                  <a:srgbClr val="0070C0"/>
                </a:solidFill>
              </a:rPr>
              <a:t>Training@lbl.gov</a:t>
            </a:r>
          </a:p>
          <a:p>
            <a:pPr marL="0" indent="0">
              <a:buNone/>
            </a:pPr>
            <a:r>
              <a:rPr lang="en-US" sz="3200" dirty="0"/>
              <a:t>Phone: </a:t>
            </a:r>
            <a:r>
              <a:rPr lang="en-US" sz="3200" dirty="0">
                <a:solidFill>
                  <a:srgbClr val="0070C0"/>
                </a:solidFill>
              </a:rPr>
              <a:t>1</a:t>
            </a:r>
            <a:r>
              <a:rPr lang="en-US" sz="3200" dirty="0"/>
              <a:t> </a:t>
            </a:r>
            <a:r>
              <a:rPr lang="en-US" sz="3200" dirty="0">
                <a:solidFill>
                  <a:srgbClr val="0070C0"/>
                </a:solidFill>
              </a:rPr>
              <a:t>(510) 495-2228</a:t>
            </a:r>
          </a:p>
          <a:p>
            <a:pPr marL="0" indent="0">
              <a:buNone/>
            </a:pPr>
            <a:endParaRPr lang="en-US" sz="3200" dirty="0"/>
          </a:p>
        </p:txBody>
      </p:sp>
      <p:sp>
        <p:nvSpPr>
          <p:cNvPr id="4" name="TextBox 3"/>
          <p:cNvSpPr txBox="1"/>
          <p:nvPr/>
        </p:nvSpPr>
        <p:spPr>
          <a:xfrm>
            <a:off x="1002632" y="5227576"/>
            <a:ext cx="10186737" cy="1200329"/>
          </a:xfrm>
          <a:prstGeom prst="rect">
            <a:avLst/>
          </a:prstGeom>
          <a:noFill/>
          <a:ln w="63500">
            <a:solidFill>
              <a:srgbClr val="0070C0"/>
            </a:solidFill>
          </a:ln>
        </p:spPr>
        <p:txBody>
          <a:bodyPr wrap="square" rtlCol="0">
            <a:spAutoFit/>
          </a:bodyPr>
          <a:lstStyle/>
          <a:p>
            <a:r>
              <a:rPr lang="en-US" sz="2400" b="1" dirty="0" smtClean="0">
                <a:latin typeface="Calibri" panose="020F0502020204030204" pitchFamily="34" charset="0"/>
                <a:cs typeface="Calibri" panose="020F0502020204030204" pitchFamily="34" charset="0"/>
              </a:rPr>
              <a:t>NOTE</a:t>
            </a:r>
            <a:r>
              <a:rPr lang="en-US" sz="2400" dirty="0" smtClean="0">
                <a:latin typeface="Calibri" panose="020F0502020204030204" pitchFamily="34" charset="0"/>
                <a:cs typeface="Calibri" panose="020F0502020204030204" pitchFamily="34" charset="0"/>
              </a:rPr>
              <a:t>: Your TA and I will stay on this Zoom session for 10 minutes after the end of class for anyone who wants to ask questions or talk </a:t>
            </a:r>
            <a:r>
              <a:rPr lang="en-US" sz="2400" smtClean="0">
                <a:latin typeface="Calibri" panose="020F0502020204030204" pitchFamily="34" charset="0"/>
                <a:cs typeface="Calibri" panose="020F0502020204030204" pitchFamily="34" charset="0"/>
              </a:rPr>
              <a:t>with us about </a:t>
            </a:r>
            <a:r>
              <a:rPr lang="en-US" sz="2400" dirty="0" smtClean="0">
                <a:latin typeface="Calibri" panose="020F0502020204030204" pitchFamily="34" charset="0"/>
                <a:cs typeface="Calibri" panose="020F0502020204030204" pitchFamily="34" charset="0"/>
              </a:rPr>
              <a:t>anything related to teaching online. We’ll also take questions throughout this session.</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7058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Zoom: Raising Your Hand</a:t>
            </a:r>
            <a:endParaRPr lang="en-US" dirty="0"/>
          </a:p>
        </p:txBody>
      </p:sp>
      <p:sp>
        <p:nvSpPr>
          <p:cNvPr id="5" name="Content Placeholder 4"/>
          <p:cNvSpPr>
            <a:spLocks noGrp="1"/>
          </p:cNvSpPr>
          <p:nvPr>
            <p:ph idx="1"/>
          </p:nvPr>
        </p:nvSpPr>
        <p:spPr/>
        <p:txBody>
          <a:bodyPr>
            <a:normAutofit/>
          </a:bodyPr>
          <a:lstStyle/>
          <a:p>
            <a:pPr marL="457200" indent="-457200">
              <a:buFont typeface="+mj-lt"/>
              <a:buAutoNum type="arabicPeriod"/>
            </a:pPr>
            <a:r>
              <a:rPr lang="en-US" sz="2400" dirty="0" smtClean="0"/>
              <a:t>Click </a:t>
            </a:r>
            <a:r>
              <a:rPr lang="en-US" sz="2400" b="1" dirty="0" smtClean="0"/>
              <a:t>Participants</a:t>
            </a:r>
            <a:r>
              <a:rPr lang="en-US" sz="2400" dirty="0" smtClean="0"/>
              <a:t> to open the </a:t>
            </a:r>
            <a:r>
              <a:rPr lang="en-US" sz="2400" b="1" dirty="0" smtClean="0"/>
              <a:t>Participants</a:t>
            </a:r>
            <a:r>
              <a:rPr lang="en-US" sz="2400" dirty="0" smtClean="0"/>
              <a:t> panel</a:t>
            </a:r>
          </a:p>
          <a:p>
            <a:pPr marL="457200" indent="-457200">
              <a:buFont typeface="+mj-lt"/>
              <a:buAutoNum type="arabicPeriod"/>
            </a:pPr>
            <a:r>
              <a:rPr lang="en-US" sz="2400" dirty="0" smtClean="0"/>
              <a:t>To raise your (virtual) hand, click </a:t>
            </a:r>
            <a:r>
              <a:rPr lang="en-US" sz="2400" b="1" dirty="0" smtClean="0"/>
              <a:t>Reactions</a:t>
            </a:r>
          </a:p>
          <a:p>
            <a:pPr marL="457200" indent="-457200">
              <a:buFont typeface="+mj-lt"/>
              <a:buAutoNum type="arabicPeriod"/>
            </a:pPr>
            <a:r>
              <a:rPr lang="en-US" sz="2400" dirty="0" smtClean="0"/>
              <a:t>In the pop-up window, click </a:t>
            </a:r>
            <a:r>
              <a:rPr lang="en-US" sz="2400" b="1" dirty="0" smtClean="0"/>
              <a:t>Raise Hand</a:t>
            </a:r>
            <a:endParaRPr lang="en-US" sz="2400" dirty="0" smtClean="0"/>
          </a:p>
          <a:p>
            <a:pPr marL="457200" indent="-457200">
              <a:buFont typeface="+mj-lt"/>
              <a:buAutoNum type="arabicPeriod"/>
            </a:pPr>
            <a:r>
              <a:rPr lang="en-US" sz="2400" dirty="0" smtClean="0"/>
              <a:t>To verify, note </a:t>
            </a:r>
            <a:r>
              <a:rPr lang="en-US" sz="2400" b="1" dirty="0" smtClean="0"/>
              <a:t>hand symbol </a:t>
            </a:r>
            <a:r>
              <a:rPr lang="en-US" sz="2400" dirty="0" smtClean="0"/>
              <a:t>after your name</a:t>
            </a:r>
            <a:endParaRPr lang="en-US" sz="2400" dirty="0"/>
          </a:p>
          <a:p>
            <a:pPr marL="457200" indent="-457200">
              <a:buFont typeface="+mj-lt"/>
              <a:buAutoNum type="arabicPeriod"/>
            </a:pPr>
            <a:r>
              <a:rPr lang="en-US" sz="2400" dirty="0" smtClean="0"/>
              <a:t>To lower your hand, click </a:t>
            </a:r>
            <a:r>
              <a:rPr lang="en-US" sz="2400" b="1" dirty="0" smtClean="0"/>
              <a:t>Reactions Again</a:t>
            </a:r>
          </a:p>
          <a:p>
            <a:pPr marL="457200" indent="-457200">
              <a:buFont typeface="+mj-lt"/>
              <a:buAutoNum type="arabicPeriod"/>
            </a:pPr>
            <a:r>
              <a:rPr lang="en-US" sz="2400" dirty="0" smtClean="0"/>
              <a:t>Then click </a:t>
            </a:r>
            <a:r>
              <a:rPr lang="en-US" sz="2400" b="1" dirty="0" smtClean="0"/>
              <a:t>Lower Hand</a:t>
            </a:r>
            <a:endParaRPr lang="en-US" sz="2400" dirty="0" smtClean="0"/>
          </a:p>
          <a:p>
            <a:pPr marL="457200" indent="-457200">
              <a:buFont typeface="+mj-lt"/>
              <a:buAutoNum type="arabicPeriod"/>
            </a:pPr>
            <a:r>
              <a:rPr lang="en-US" sz="2400" dirty="0"/>
              <a:t>To verify, note </a:t>
            </a:r>
            <a:r>
              <a:rPr lang="en-US" sz="2400" dirty="0" smtClean="0"/>
              <a:t>NO hand </a:t>
            </a:r>
            <a:r>
              <a:rPr lang="en-US" sz="2400" dirty="0"/>
              <a:t>symbol after your name</a:t>
            </a:r>
          </a:p>
          <a:p>
            <a:pPr marL="457200" indent="-457200">
              <a:buFont typeface="+mj-lt"/>
              <a:buAutoNum type="arabicPeriod"/>
            </a:pPr>
            <a:endParaRPr lang="en-US" sz="2400" dirty="0" smtClean="0"/>
          </a:p>
          <a:p>
            <a:pPr marL="457200" indent="-457200">
              <a:buFont typeface="+mj-lt"/>
              <a:buAutoNum type="arabicPeriod"/>
            </a:pPr>
            <a:endParaRPr lang="en-US" sz="2400" dirty="0"/>
          </a:p>
          <a:p>
            <a:pPr marL="0" indent="0">
              <a:buNone/>
            </a:pPr>
            <a:endParaRPr lang="en-US" sz="3600" dirty="0"/>
          </a:p>
        </p:txBody>
      </p:sp>
      <p:pic>
        <p:nvPicPr>
          <p:cNvPr id="3" name="Zoom Lower Bar" hidden="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5153891"/>
            <a:ext cx="10972798" cy="1122218"/>
          </a:xfrm>
          <a:prstGeom prst="rect">
            <a:avLst/>
          </a:prstGeom>
        </p:spPr>
      </p:pic>
      <p:pic>
        <p:nvPicPr>
          <p:cNvPr id="15" name="Picture 14"/>
          <p:cNvPicPr>
            <a:picLocks noChangeAspect="1"/>
          </p:cNvPicPr>
          <p:nvPr/>
        </p:nvPicPr>
        <p:blipFill rotWithShape="1">
          <a:blip r:embed="rId4">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l="5583" r="11593"/>
          <a:stretch/>
        </p:blipFill>
        <p:spPr>
          <a:xfrm>
            <a:off x="587229" y="5183963"/>
            <a:ext cx="10922466" cy="1143000"/>
          </a:xfrm>
          <a:prstGeom prst="rect">
            <a:avLst/>
          </a:prstGeom>
        </p:spPr>
      </p:pic>
      <p:sp>
        <p:nvSpPr>
          <p:cNvPr id="6" name="Reactions outline"/>
          <p:cNvSpPr/>
          <p:nvPr/>
        </p:nvSpPr>
        <p:spPr>
          <a:xfrm>
            <a:off x="9383430" y="5204225"/>
            <a:ext cx="1977736" cy="1122218"/>
          </a:xfrm>
          <a:prstGeom prst="roundRect">
            <a:avLst/>
          </a:prstGeom>
          <a:noFill/>
          <a:ln w="63500">
            <a:solidFill>
              <a:srgbClr val="0070C0"/>
            </a:solidFill>
          </a:ln>
        </p:spPr>
        <p:style>
          <a:lnRef idx="1">
            <a:schemeClr val="accent3"/>
          </a:lnRef>
          <a:fillRef idx="2">
            <a:schemeClr val="accent3"/>
          </a:fillRef>
          <a:effectRef idx="1">
            <a:schemeClr val="accent3"/>
          </a:effectRef>
          <a:fontRef idx="minor">
            <a:schemeClr val="dk1"/>
          </a:fontRef>
        </p:style>
        <p:txBody>
          <a:bodyPr rtlCol="0" anchor="t"/>
          <a:lstStyle/>
          <a:p>
            <a:pPr algn="ctr"/>
            <a:endParaRPr lang="en-US" dirty="0"/>
          </a:p>
        </p:txBody>
      </p:sp>
      <p:pic>
        <p:nvPicPr>
          <p:cNvPr id="4" name="Zoom Participants Panel" hidden="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49067" y="345305"/>
            <a:ext cx="4147783" cy="4729550"/>
          </a:xfrm>
          <a:prstGeom prst="rect">
            <a:avLst/>
          </a:prstGeom>
          <a:ln w="12700">
            <a:solidFill>
              <a:schemeClr val="tx1"/>
            </a:solidFill>
          </a:ln>
        </p:spPr>
      </p:pic>
      <p:sp>
        <p:nvSpPr>
          <p:cNvPr id="22" name="Zoom Participant Panel Border"/>
          <p:cNvSpPr/>
          <p:nvPr/>
        </p:nvSpPr>
        <p:spPr>
          <a:xfrm>
            <a:off x="7349068" y="345305"/>
            <a:ext cx="4139394" cy="4729550"/>
          </a:xfrm>
          <a:prstGeom prst="rect">
            <a:avLst/>
          </a:prstGeom>
          <a:no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t"/>
          <a:lstStyle/>
          <a:p>
            <a:pPr algn="ctr"/>
            <a:endParaRPr lang="en-US" dirty="0"/>
          </a:p>
        </p:txBody>
      </p:sp>
      <p:sp>
        <p:nvSpPr>
          <p:cNvPr id="7" name="Rectangle 6"/>
          <p:cNvSpPr/>
          <p:nvPr/>
        </p:nvSpPr>
        <p:spPr>
          <a:xfrm>
            <a:off x="8681156" y="3059288"/>
            <a:ext cx="2777066" cy="891823"/>
          </a:xfrm>
          <a:prstGeom prst="rect">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rtlCol="0" anchor="t"/>
          <a:lstStyle/>
          <a:p>
            <a:pPr algn="ctr"/>
            <a:endParaRPr lang="en-US" dirty="0"/>
          </a:p>
        </p:txBody>
      </p:sp>
      <p:pic>
        <p:nvPicPr>
          <p:cNvPr id="9" name="Picture 8" hidden="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350910" y="345305"/>
            <a:ext cx="4145940" cy="4727448"/>
          </a:xfrm>
          <a:prstGeom prst="rect">
            <a:avLst/>
          </a:prstGeom>
          <a:ln w="12700">
            <a:solidFill>
              <a:schemeClr val="tx1"/>
            </a:solidFill>
          </a:ln>
        </p:spPr>
      </p:pic>
      <p:sp>
        <p:nvSpPr>
          <p:cNvPr id="12" name="Instruction to Raise Your Hand"/>
          <p:cNvSpPr txBox="1"/>
          <p:nvPr/>
        </p:nvSpPr>
        <p:spPr>
          <a:xfrm>
            <a:off x="609599" y="4131948"/>
            <a:ext cx="6327229" cy="523220"/>
          </a:xfrm>
          <a:prstGeom prst="rect">
            <a:avLst/>
          </a:prstGeom>
          <a:noFill/>
          <a:ln>
            <a:noFill/>
          </a:ln>
        </p:spPr>
        <p:txBody>
          <a:bodyPr wrap="square" rtlCol="0">
            <a:spAutoFit/>
          </a:bodyPr>
          <a:lstStyle/>
          <a:p>
            <a:r>
              <a:rPr lang="en-US" sz="2800" b="1" dirty="0" smtClean="0">
                <a:latin typeface="Calibri" panose="020F0502020204030204" pitchFamily="34" charset="0"/>
                <a:cs typeface="Calibri" panose="020F0502020204030204" pitchFamily="34" charset="0"/>
              </a:rPr>
              <a:t>Try it now: </a:t>
            </a:r>
            <a:r>
              <a:rPr lang="en-US" sz="2800" dirty="0" smtClean="0">
                <a:latin typeface="Calibri" panose="020F0502020204030204" pitchFamily="34" charset="0"/>
                <a:cs typeface="Calibri" panose="020F0502020204030204" pitchFamily="34" charset="0"/>
              </a:rPr>
              <a:t>Everyone, raise your hand.</a:t>
            </a:r>
          </a:p>
        </p:txBody>
      </p:sp>
      <p:sp>
        <p:nvSpPr>
          <p:cNvPr id="13" name="Instruction to Lower Your Hand"/>
          <p:cNvSpPr txBox="1"/>
          <p:nvPr/>
        </p:nvSpPr>
        <p:spPr>
          <a:xfrm>
            <a:off x="609599" y="4586552"/>
            <a:ext cx="6327229" cy="523220"/>
          </a:xfrm>
          <a:prstGeom prst="rect">
            <a:avLst/>
          </a:prstGeom>
          <a:noFill/>
          <a:ln>
            <a:noFill/>
          </a:ln>
        </p:spPr>
        <p:txBody>
          <a:bodyPr wrap="square" rtlCol="0">
            <a:spAutoFit/>
          </a:bodyPr>
          <a:lstStyle/>
          <a:p>
            <a:r>
              <a:rPr lang="en-US" sz="2800" b="1" dirty="0" smtClean="0">
                <a:latin typeface="Calibri" panose="020F0502020204030204" pitchFamily="34" charset="0"/>
                <a:cs typeface="Calibri" panose="020F0502020204030204" pitchFamily="34" charset="0"/>
              </a:rPr>
              <a:t>Try it now: </a:t>
            </a:r>
            <a:r>
              <a:rPr lang="en-US" sz="2800" dirty="0" smtClean="0">
                <a:latin typeface="Calibri" panose="020F0502020204030204" pitchFamily="34" charset="0"/>
                <a:cs typeface="Calibri" panose="020F0502020204030204" pitchFamily="34" charset="0"/>
              </a:rPr>
              <a:t>Everyone, lower your hand.</a:t>
            </a:r>
          </a:p>
        </p:txBody>
      </p:sp>
      <p:sp>
        <p:nvSpPr>
          <p:cNvPr id="14" name="TextBox 13" hidden="1"/>
          <p:cNvSpPr txBox="1"/>
          <p:nvPr/>
        </p:nvSpPr>
        <p:spPr>
          <a:xfrm>
            <a:off x="3843175" y="5224760"/>
            <a:ext cx="441434" cy="461665"/>
          </a:xfrm>
          <a:prstGeom prst="rect">
            <a:avLst/>
          </a:prstGeom>
          <a:noFill/>
          <a:ln>
            <a:noFill/>
          </a:ln>
        </p:spPr>
        <p:txBody>
          <a:bodyPr wrap="square" rtlCol="0">
            <a:spAutoFit/>
          </a:bodyPr>
          <a:lstStyle/>
          <a:p>
            <a:r>
              <a:rPr lang="en-US" sz="2400" b="1" dirty="0" smtClean="0">
                <a:solidFill>
                  <a:schemeClr val="bg1">
                    <a:lumMod val="95000"/>
                  </a:schemeClr>
                </a:solidFill>
                <a:latin typeface="Arial" panose="020B0604020202020204" pitchFamily="34" charset="0"/>
                <a:cs typeface="Arial" panose="020B0604020202020204" pitchFamily="34" charset="0"/>
              </a:rPr>
              <a:t>2</a:t>
            </a:r>
          </a:p>
        </p:txBody>
      </p:sp>
      <p:pic>
        <p:nvPicPr>
          <p:cNvPr id="16" name="Participants Bottom"/>
          <p:cNvPicPr>
            <a:picLocks noChangeAspect="1"/>
          </p:cNvPicPr>
          <p:nvPr/>
        </p:nvPicPr>
        <p:blipFill rotWithShape="1">
          <a:blip r:embed="rId8">
            <a:extLst>
              <a:ext uri="{28A0092B-C50C-407E-A947-70E740481C1C}">
                <a14:useLocalDpi xmlns:a14="http://schemas.microsoft.com/office/drawing/2010/main" val="0"/>
              </a:ext>
            </a:extLst>
          </a:blip>
          <a:srcRect l="1974" t="72504"/>
          <a:stretch/>
        </p:blipFill>
        <p:spPr>
          <a:xfrm>
            <a:off x="7373661" y="3017239"/>
            <a:ext cx="4114800" cy="2045410"/>
          </a:xfrm>
          <a:prstGeom prst="rect">
            <a:avLst/>
          </a:prstGeom>
        </p:spPr>
      </p:pic>
      <p:pic>
        <p:nvPicPr>
          <p:cNvPr id="17" name="Participants Top"/>
          <p:cNvPicPr>
            <a:picLocks noChangeAspect="1"/>
          </p:cNvPicPr>
          <p:nvPr/>
        </p:nvPicPr>
        <p:blipFill rotWithShape="1">
          <a:blip r:embed="rId8">
            <a:extLst>
              <a:ext uri="{28A0092B-C50C-407E-A947-70E740481C1C}">
                <a14:useLocalDpi xmlns:a14="http://schemas.microsoft.com/office/drawing/2010/main" val="0"/>
              </a:ext>
            </a:extLst>
          </a:blip>
          <a:srcRect l="1974" t="4766" b="59422"/>
          <a:stretch/>
        </p:blipFill>
        <p:spPr>
          <a:xfrm>
            <a:off x="7373661" y="379508"/>
            <a:ext cx="4114800" cy="2664046"/>
          </a:xfrm>
          <a:prstGeom prst="rect">
            <a:avLst/>
          </a:prstGeom>
        </p:spPr>
      </p:pic>
      <p:pic>
        <p:nvPicPr>
          <p:cNvPr id="18" name="Reactions pop-up"/>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487119" y="2993978"/>
            <a:ext cx="3971103" cy="2209727"/>
          </a:xfrm>
          <a:prstGeom prst="rect">
            <a:avLst/>
          </a:prstGeom>
        </p:spPr>
      </p:pic>
      <p:sp>
        <p:nvSpPr>
          <p:cNvPr id="19" name="Participants outline"/>
          <p:cNvSpPr/>
          <p:nvPr/>
        </p:nvSpPr>
        <p:spPr>
          <a:xfrm>
            <a:off x="1412981" y="5204225"/>
            <a:ext cx="1977736" cy="1122218"/>
          </a:xfrm>
          <a:prstGeom prst="roundRect">
            <a:avLst/>
          </a:prstGeom>
          <a:noFill/>
          <a:ln w="63500">
            <a:solidFill>
              <a:srgbClr val="0070C0"/>
            </a:solidFill>
          </a:ln>
        </p:spPr>
        <p:style>
          <a:lnRef idx="1">
            <a:schemeClr val="accent3"/>
          </a:lnRef>
          <a:fillRef idx="2">
            <a:schemeClr val="accent3"/>
          </a:fillRef>
          <a:effectRef idx="1">
            <a:schemeClr val="accent3"/>
          </a:effectRef>
          <a:fontRef idx="minor">
            <a:schemeClr val="dk1"/>
          </a:fontRef>
        </p:style>
        <p:txBody>
          <a:bodyPr rtlCol="0" anchor="t"/>
          <a:lstStyle/>
          <a:p>
            <a:pPr algn="ctr"/>
            <a:endParaRPr lang="en-US" dirty="0"/>
          </a:p>
        </p:txBody>
      </p:sp>
      <p:sp>
        <p:nvSpPr>
          <p:cNvPr id="20" name="Raise Hand outline"/>
          <p:cNvSpPr/>
          <p:nvPr/>
        </p:nvSpPr>
        <p:spPr>
          <a:xfrm>
            <a:off x="7500630" y="4460569"/>
            <a:ext cx="3957592" cy="713451"/>
          </a:xfrm>
          <a:prstGeom prst="roundRect">
            <a:avLst/>
          </a:prstGeom>
          <a:noFill/>
          <a:ln w="63500">
            <a:solidFill>
              <a:srgbClr val="0070C0"/>
            </a:solidFill>
          </a:ln>
        </p:spPr>
        <p:style>
          <a:lnRef idx="1">
            <a:schemeClr val="accent3"/>
          </a:lnRef>
          <a:fillRef idx="2">
            <a:schemeClr val="accent3"/>
          </a:fillRef>
          <a:effectRef idx="1">
            <a:schemeClr val="accent3"/>
          </a:effectRef>
          <a:fontRef idx="minor">
            <a:schemeClr val="dk1"/>
          </a:fontRef>
        </p:style>
        <p:txBody>
          <a:bodyPr rtlCol="0" anchor="t"/>
          <a:lstStyle/>
          <a:p>
            <a:pPr algn="ctr"/>
            <a:endParaRPr lang="en-US" dirty="0"/>
          </a:p>
        </p:txBody>
      </p:sp>
      <p:pic>
        <p:nvPicPr>
          <p:cNvPr id="21" name="Hand Up  in Participants Panel"/>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324822" y="760359"/>
            <a:ext cx="566928" cy="470838"/>
          </a:xfrm>
          <a:prstGeom prst="rect">
            <a:avLst/>
          </a:prstGeom>
        </p:spPr>
      </p:pic>
      <p:sp>
        <p:nvSpPr>
          <p:cNvPr id="23" name="Hand Up outline"/>
          <p:cNvSpPr/>
          <p:nvPr/>
        </p:nvSpPr>
        <p:spPr>
          <a:xfrm>
            <a:off x="10475650" y="777463"/>
            <a:ext cx="418770" cy="463677"/>
          </a:xfrm>
          <a:prstGeom prst="roundRect">
            <a:avLst/>
          </a:prstGeom>
          <a:noFill/>
          <a:ln w="63500">
            <a:solidFill>
              <a:srgbClr val="0070C0"/>
            </a:solidFill>
          </a:ln>
        </p:spPr>
        <p:style>
          <a:lnRef idx="1">
            <a:schemeClr val="accent3"/>
          </a:lnRef>
          <a:fillRef idx="2">
            <a:schemeClr val="accent3"/>
          </a:fillRef>
          <a:effectRef idx="1">
            <a:schemeClr val="accent3"/>
          </a:effectRef>
          <a:fontRef idx="minor">
            <a:schemeClr val="dk1"/>
          </a:fontRef>
        </p:style>
        <p:txBody>
          <a:bodyPr rtlCol="0" anchor="t"/>
          <a:lstStyle/>
          <a:p>
            <a:pPr algn="ctr"/>
            <a:endParaRPr lang="en-US" dirty="0"/>
          </a:p>
        </p:txBody>
      </p:sp>
      <p:pic>
        <p:nvPicPr>
          <p:cNvPr id="24" name="Lower Hand Reaction Pop-up"/>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487119" y="2993978"/>
            <a:ext cx="3971103" cy="2209727"/>
          </a:xfrm>
          <a:prstGeom prst="rect">
            <a:avLst/>
          </a:prstGeom>
        </p:spPr>
      </p:pic>
      <p:sp>
        <p:nvSpPr>
          <p:cNvPr id="11" name="Lower Hand outline"/>
          <p:cNvSpPr/>
          <p:nvPr/>
        </p:nvSpPr>
        <p:spPr>
          <a:xfrm>
            <a:off x="7581529" y="4479906"/>
            <a:ext cx="3906931" cy="677336"/>
          </a:xfrm>
          <a:prstGeom prst="roundRect">
            <a:avLst/>
          </a:prstGeom>
          <a:noFill/>
          <a:ln w="63500">
            <a:solidFill>
              <a:srgbClr val="0070C0"/>
            </a:solidFill>
          </a:ln>
        </p:spPr>
        <p:style>
          <a:lnRef idx="1">
            <a:schemeClr val="accent3"/>
          </a:lnRef>
          <a:fillRef idx="2">
            <a:schemeClr val="accent3"/>
          </a:fillRef>
          <a:effectRef idx="1">
            <a:schemeClr val="accent3"/>
          </a:effectRef>
          <a:fontRef idx="minor">
            <a:schemeClr val="dk1"/>
          </a:fontRef>
        </p:style>
        <p:txBody>
          <a:bodyPr rtlCol="0" anchor="t"/>
          <a:lstStyle/>
          <a:p>
            <a:pPr algn="ctr"/>
            <a:endParaRPr lang="en-US" dirty="0"/>
          </a:p>
        </p:txBody>
      </p:sp>
      <p:sp>
        <p:nvSpPr>
          <p:cNvPr id="8" name="TextBox 7"/>
          <p:cNvSpPr txBox="1"/>
          <p:nvPr/>
        </p:nvSpPr>
        <p:spPr>
          <a:xfrm>
            <a:off x="4691715" y="6511207"/>
            <a:ext cx="2808570" cy="369332"/>
          </a:xfrm>
          <a:prstGeom prst="rect">
            <a:avLst/>
          </a:prstGeom>
          <a:noFill/>
          <a:ln>
            <a:noFill/>
          </a:ln>
        </p:spPr>
        <p:txBody>
          <a:bodyPr wrap="square" rtlCol="0">
            <a:spAutoFit/>
          </a:bodyPr>
          <a:lstStyle/>
          <a:p>
            <a:pPr algn="ctr"/>
            <a:r>
              <a:rPr lang="en-US" dirty="0" smtClean="0"/>
              <a:t>(Click for </a:t>
            </a:r>
            <a:r>
              <a:rPr lang="en-US" dirty="0" smtClean="0">
                <a:hlinkClick r:id="rId12" action="ppaction://hlinksldjump"/>
              </a:rPr>
              <a:t>older version</a:t>
            </a:r>
            <a:r>
              <a:rPr lang="en-US" dirty="0" smtClean="0"/>
              <a:t>)</a:t>
            </a:r>
          </a:p>
        </p:txBody>
      </p:sp>
    </p:spTree>
    <p:extLst>
      <p:ext uri="{BB962C8B-B14F-4D97-AF65-F5344CB8AC3E}">
        <p14:creationId xmlns:p14="http://schemas.microsoft.com/office/powerpoint/2010/main" val="67056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heel(1)">
                                      <p:cBhvr>
                                        <p:cTn id="7" dur="1500"/>
                                        <p:tgtEl>
                                          <p:spTgt spid="19"/>
                                        </p:tgtEl>
                                      </p:cBhvr>
                                    </p:animEffect>
                                  </p:childTnLst>
                                </p:cTn>
                              </p:par>
                            </p:childTnLst>
                          </p:cTn>
                        </p:par>
                        <p:par>
                          <p:cTn id="8" fill="hold">
                            <p:stCondLst>
                              <p:cond delay="1500"/>
                            </p:stCondLst>
                            <p:childTnLst>
                              <p:par>
                                <p:cTn id="9" presetID="10" presetClass="exit" presetSubtype="0" fill="hold" grpId="1" nodeType="afterEffect">
                                  <p:stCondLst>
                                    <p:cond delay="0"/>
                                  </p:stCondLst>
                                  <p:childTnLst>
                                    <p:animEffect transition="out" filter="fade">
                                      <p:cBhvr>
                                        <p:cTn id="10" dur="500"/>
                                        <p:tgtEl>
                                          <p:spTgt spid="19"/>
                                        </p:tgtEl>
                                      </p:cBhvr>
                                    </p:animEffect>
                                    <p:set>
                                      <p:cBhvr>
                                        <p:cTn id="11" dur="1" fill="hold">
                                          <p:stCondLst>
                                            <p:cond delay="499"/>
                                          </p:stCondLst>
                                        </p:cTn>
                                        <p:tgtEl>
                                          <p:spTgt spid="19"/>
                                        </p:tgtEl>
                                        <p:attrNameLst>
                                          <p:attrName>style.visibility</p:attrName>
                                        </p:attrNameLst>
                                      </p:cBhvr>
                                      <p:to>
                                        <p:strVal val="hidden"/>
                                      </p:to>
                                    </p:set>
                                  </p:childTnLst>
                                </p:cTn>
                              </p:par>
                              <p:par>
                                <p:cTn id="12" presetID="10" presetClass="entr" presetSubtype="0" fill="hold"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par>
                                <p:cTn id="15" presetID="10"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10" presetClass="entr" presetSubtype="0" fill="hold"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500"/>
                                        <p:tgtEl>
                                          <p:spTgt spid="17"/>
                                        </p:tgtEl>
                                      </p:cBhvr>
                                    </p:animEffect>
                                  </p:childTnLst>
                                </p:cTn>
                              </p:par>
                              <p:par>
                                <p:cTn id="21" presetID="10"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heel(1)">
                                      <p:cBhvr>
                                        <p:cTn id="31" dur="1500"/>
                                        <p:tgtEl>
                                          <p:spTgt spid="6"/>
                                        </p:tgtEl>
                                      </p:cBhvr>
                                    </p:animEffect>
                                  </p:childTnLst>
                                </p:cTn>
                              </p:par>
                            </p:childTnLst>
                          </p:cTn>
                        </p:par>
                        <p:par>
                          <p:cTn id="32" fill="hold">
                            <p:stCondLst>
                              <p:cond delay="1500"/>
                            </p:stCondLst>
                            <p:childTnLst>
                              <p:par>
                                <p:cTn id="33" presetID="10" presetClass="entr" presetSubtype="0" fill="hold"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500"/>
                                        <p:tgtEl>
                                          <p:spTgt spid="18"/>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wheel(1)">
                                      <p:cBhvr>
                                        <p:cTn id="40" dur="1500"/>
                                        <p:tgtEl>
                                          <p:spTgt spid="20"/>
                                        </p:tgtEl>
                                      </p:cBhvr>
                                    </p:animEffect>
                                  </p:childTnLst>
                                </p:cTn>
                              </p:par>
                            </p:childTnLst>
                          </p:cTn>
                        </p:par>
                        <p:par>
                          <p:cTn id="41" fill="hold">
                            <p:stCondLst>
                              <p:cond delay="1500"/>
                            </p:stCondLst>
                            <p:childTnLst>
                              <p:par>
                                <p:cTn id="42" presetID="10" presetClass="entr" presetSubtype="0" fill="hold" nodeType="after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par>
                                <p:cTn id="45" presetID="10" presetClass="exit" presetSubtype="0" fill="hold" nodeType="withEffect">
                                  <p:stCondLst>
                                    <p:cond delay="0"/>
                                  </p:stCondLst>
                                  <p:childTnLst>
                                    <p:animEffect transition="out" filter="fade">
                                      <p:cBhvr>
                                        <p:cTn id="46" dur="500"/>
                                        <p:tgtEl>
                                          <p:spTgt spid="18"/>
                                        </p:tgtEl>
                                      </p:cBhvr>
                                    </p:animEffect>
                                    <p:set>
                                      <p:cBhvr>
                                        <p:cTn id="47" dur="1" fill="hold">
                                          <p:stCondLst>
                                            <p:cond delay="499"/>
                                          </p:stCondLst>
                                        </p:cTn>
                                        <p:tgtEl>
                                          <p:spTgt spid="18"/>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500"/>
                                        <p:tgtEl>
                                          <p:spTgt spid="6"/>
                                        </p:tgtEl>
                                      </p:cBhvr>
                                    </p:animEffect>
                                    <p:set>
                                      <p:cBhvr>
                                        <p:cTn id="50" dur="1" fill="hold">
                                          <p:stCondLst>
                                            <p:cond delay="499"/>
                                          </p:stCondLst>
                                        </p:cTn>
                                        <p:tgtEl>
                                          <p:spTgt spid="6"/>
                                        </p:tgtEl>
                                        <p:attrNameLst>
                                          <p:attrName>style.visibility</p:attrName>
                                        </p:attrNameLst>
                                      </p:cBhvr>
                                      <p:to>
                                        <p:strVal val="hidden"/>
                                      </p:to>
                                    </p:set>
                                  </p:childTnLst>
                                </p:cTn>
                              </p:par>
                              <p:par>
                                <p:cTn id="51" presetID="10" presetClass="exit" presetSubtype="0" fill="hold" grpId="1" nodeType="withEffect">
                                  <p:stCondLst>
                                    <p:cond delay="0"/>
                                  </p:stCondLst>
                                  <p:childTnLst>
                                    <p:animEffect transition="out" filter="fade">
                                      <p:cBhvr>
                                        <p:cTn id="52" dur="500"/>
                                        <p:tgtEl>
                                          <p:spTgt spid="20"/>
                                        </p:tgtEl>
                                      </p:cBhvr>
                                    </p:animEffect>
                                    <p:set>
                                      <p:cBhvr>
                                        <p:cTn id="53" dur="1" fill="hold">
                                          <p:stCondLst>
                                            <p:cond delay="499"/>
                                          </p:stCondLst>
                                        </p:cTn>
                                        <p:tgtEl>
                                          <p:spTgt spid="20"/>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21" presetClass="entr" presetSubtype="1" fill="hold" grpId="0" nodeType="click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wheel(1)">
                                      <p:cBhvr>
                                        <p:cTn id="58" dur="1500"/>
                                        <p:tgtEl>
                                          <p:spTgt spid="23"/>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grpId="1" nodeType="clickEffect">
                                  <p:stCondLst>
                                    <p:cond delay="0"/>
                                  </p:stCondLst>
                                  <p:childTnLst>
                                    <p:animEffect transition="out" filter="fade">
                                      <p:cBhvr>
                                        <p:cTn id="62" dur="500"/>
                                        <p:tgtEl>
                                          <p:spTgt spid="23"/>
                                        </p:tgtEl>
                                      </p:cBhvr>
                                    </p:animEffect>
                                    <p:set>
                                      <p:cBhvr>
                                        <p:cTn id="63" dur="1" fill="hold">
                                          <p:stCondLst>
                                            <p:cond delay="499"/>
                                          </p:stCondLst>
                                        </p:cTn>
                                        <p:tgtEl>
                                          <p:spTgt spid="23"/>
                                        </p:tgtEl>
                                        <p:attrNameLst>
                                          <p:attrName>style.visibility</p:attrName>
                                        </p:attrNameLst>
                                      </p:cBhvr>
                                      <p:to>
                                        <p:strVal val="hidden"/>
                                      </p:to>
                                    </p:set>
                                  </p:childTnLst>
                                </p:cTn>
                              </p:par>
                              <p:par>
                                <p:cTn id="64" presetID="21" presetClass="entr" presetSubtype="1" fill="hold" grpId="2" nodeType="withEffect">
                                  <p:stCondLst>
                                    <p:cond delay="0"/>
                                  </p:stCondLst>
                                  <p:childTnLst>
                                    <p:set>
                                      <p:cBhvr>
                                        <p:cTn id="65" dur="1" fill="hold">
                                          <p:stCondLst>
                                            <p:cond delay="0"/>
                                          </p:stCondLst>
                                        </p:cTn>
                                        <p:tgtEl>
                                          <p:spTgt spid="6"/>
                                        </p:tgtEl>
                                        <p:attrNameLst>
                                          <p:attrName>style.visibility</p:attrName>
                                        </p:attrNameLst>
                                      </p:cBhvr>
                                      <p:to>
                                        <p:strVal val="visible"/>
                                      </p:to>
                                    </p:set>
                                    <p:animEffect transition="in" filter="wheel(1)">
                                      <p:cBhvr>
                                        <p:cTn id="66" dur="1500"/>
                                        <p:tgtEl>
                                          <p:spTgt spid="6"/>
                                        </p:tgtEl>
                                      </p:cBhvr>
                                    </p:animEffect>
                                  </p:childTnLst>
                                </p:cTn>
                              </p:par>
                            </p:childTnLst>
                          </p:cTn>
                        </p:par>
                        <p:par>
                          <p:cTn id="67" fill="hold">
                            <p:stCondLst>
                              <p:cond delay="1500"/>
                            </p:stCondLst>
                            <p:childTnLst>
                              <p:par>
                                <p:cTn id="68" presetID="10" presetClass="entr" presetSubtype="0" fill="hold" nodeType="after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fade">
                                      <p:cBhvr>
                                        <p:cTn id="70" dur="500"/>
                                        <p:tgtEl>
                                          <p:spTgt spid="24"/>
                                        </p:tgtEl>
                                      </p:cBhvr>
                                    </p:animEffect>
                                  </p:childTnLst>
                                </p:cTn>
                              </p:par>
                            </p:childTnLst>
                          </p:cTn>
                        </p:par>
                      </p:childTnLst>
                    </p:cTn>
                  </p:par>
                  <p:par>
                    <p:cTn id="71" fill="hold">
                      <p:stCondLst>
                        <p:cond delay="indefinite"/>
                      </p:stCondLst>
                      <p:childTnLst>
                        <p:par>
                          <p:cTn id="72" fill="hold">
                            <p:stCondLst>
                              <p:cond delay="0"/>
                            </p:stCondLst>
                            <p:childTnLst>
                              <p:par>
                                <p:cTn id="73" presetID="21" presetClass="entr" presetSubtype="1" fill="hold" grpId="0" nodeType="clickEffect">
                                  <p:stCondLst>
                                    <p:cond delay="0"/>
                                  </p:stCondLst>
                                  <p:childTnLst>
                                    <p:set>
                                      <p:cBhvr>
                                        <p:cTn id="74" dur="1" fill="hold">
                                          <p:stCondLst>
                                            <p:cond delay="0"/>
                                          </p:stCondLst>
                                        </p:cTn>
                                        <p:tgtEl>
                                          <p:spTgt spid="11"/>
                                        </p:tgtEl>
                                        <p:attrNameLst>
                                          <p:attrName>style.visibility</p:attrName>
                                        </p:attrNameLst>
                                      </p:cBhvr>
                                      <p:to>
                                        <p:strVal val="visible"/>
                                      </p:to>
                                    </p:set>
                                    <p:animEffect transition="in" filter="wheel(1)">
                                      <p:cBhvr>
                                        <p:cTn id="75" dur="1500"/>
                                        <p:tgtEl>
                                          <p:spTgt spid="11"/>
                                        </p:tgtEl>
                                      </p:cBhvr>
                                    </p:animEffect>
                                  </p:childTnLst>
                                </p:cTn>
                              </p:par>
                              <p:par>
                                <p:cTn id="76" presetID="10" presetClass="exit" presetSubtype="0" fill="hold" grpId="3" nodeType="withEffect">
                                  <p:stCondLst>
                                    <p:cond delay="0"/>
                                  </p:stCondLst>
                                  <p:childTnLst>
                                    <p:animEffect transition="out" filter="fade">
                                      <p:cBhvr>
                                        <p:cTn id="77" dur="500"/>
                                        <p:tgtEl>
                                          <p:spTgt spid="6"/>
                                        </p:tgtEl>
                                      </p:cBhvr>
                                    </p:animEffect>
                                    <p:set>
                                      <p:cBhvr>
                                        <p:cTn id="78" dur="1" fill="hold">
                                          <p:stCondLst>
                                            <p:cond delay="499"/>
                                          </p:stCondLst>
                                        </p:cTn>
                                        <p:tgtEl>
                                          <p:spTgt spid="6"/>
                                        </p:tgtEl>
                                        <p:attrNameLst>
                                          <p:attrName>style.visibility</p:attrName>
                                        </p:attrNameLst>
                                      </p:cBhvr>
                                      <p:to>
                                        <p:strVal val="hidden"/>
                                      </p:to>
                                    </p:set>
                                  </p:childTnLst>
                                </p:cTn>
                              </p:par>
                            </p:childTnLst>
                          </p:cTn>
                        </p:par>
                        <p:par>
                          <p:cTn id="79" fill="hold">
                            <p:stCondLst>
                              <p:cond delay="1500"/>
                            </p:stCondLst>
                            <p:childTnLst>
                              <p:par>
                                <p:cTn id="80" presetID="10" presetClass="exit" presetSubtype="0" fill="hold" grpId="1" nodeType="afterEffect">
                                  <p:stCondLst>
                                    <p:cond delay="0"/>
                                  </p:stCondLst>
                                  <p:childTnLst>
                                    <p:animEffect transition="out" filter="fade">
                                      <p:cBhvr>
                                        <p:cTn id="81" dur="500"/>
                                        <p:tgtEl>
                                          <p:spTgt spid="11"/>
                                        </p:tgtEl>
                                      </p:cBhvr>
                                    </p:animEffect>
                                    <p:set>
                                      <p:cBhvr>
                                        <p:cTn id="82" dur="1" fill="hold">
                                          <p:stCondLst>
                                            <p:cond delay="499"/>
                                          </p:stCondLst>
                                        </p:cTn>
                                        <p:tgtEl>
                                          <p:spTgt spid="11"/>
                                        </p:tgtEl>
                                        <p:attrNameLst>
                                          <p:attrName>style.visibility</p:attrName>
                                        </p:attrNameLst>
                                      </p:cBhvr>
                                      <p:to>
                                        <p:strVal val="hidden"/>
                                      </p:to>
                                    </p:set>
                                  </p:childTnLst>
                                </p:cTn>
                              </p:par>
                              <p:par>
                                <p:cTn id="83" presetID="10" presetClass="exit" presetSubtype="0" fill="hold" nodeType="withEffect">
                                  <p:stCondLst>
                                    <p:cond delay="0"/>
                                  </p:stCondLst>
                                  <p:childTnLst>
                                    <p:animEffect transition="out" filter="fade">
                                      <p:cBhvr>
                                        <p:cTn id="84" dur="500"/>
                                        <p:tgtEl>
                                          <p:spTgt spid="9"/>
                                        </p:tgtEl>
                                      </p:cBhvr>
                                    </p:animEffect>
                                    <p:set>
                                      <p:cBhvr>
                                        <p:cTn id="85" dur="1" fill="hold">
                                          <p:stCondLst>
                                            <p:cond delay="499"/>
                                          </p:stCondLst>
                                        </p:cTn>
                                        <p:tgtEl>
                                          <p:spTgt spid="9"/>
                                        </p:tgtEl>
                                        <p:attrNameLst>
                                          <p:attrName>style.visibility</p:attrName>
                                        </p:attrNameLst>
                                      </p:cBhvr>
                                      <p:to>
                                        <p:strVal val="hidden"/>
                                      </p:to>
                                    </p:set>
                                  </p:childTnLst>
                                </p:cTn>
                              </p:par>
                              <p:par>
                                <p:cTn id="86" presetID="10" presetClass="exit" presetSubtype="0" fill="hold" nodeType="withEffect">
                                  <p:stCondLst>
                                    <p:cond delay="0"/>
                                  </p:stCondLst>
                                  <p:childTnLst>
                                    <p:animEffect transition="out" filter="fade">
                                      <p:cBhvr>
                                        <p:cTn id="87" dur="500"/>
                                        <p:tgtEl>
                                          <p:spTgt spid="21"/>
                                        </p:tgtEl>
                                      </p:cBhvr>
                                    </p:animEffect>
                                    <p:set>
                                      <p:cBhvr>
                                        <p:cTn id="88" dur="1" fill="hold">
                                          <p:stCondLst>
                                            <p:cond delay="499"/>
                                          </p:stCondLst>
                                        </p:cTn>
                                        <p:tgtEl>
                                          <p:spTgt spid="21"/>
                                        </p:tgtEl>
                                        <p:attrNameLst>
                                          <p:attrName>style.visibility</p:attrName>
                                        </p:attrNameLst>
                                      </p:cBhvr>
                                      <p:to>
                                        <p:strVal val="hidden"/>
                                      </p:to>
                                    </p:set>
                                  </p:childTnLst>
                                </p:cTn>
                              </p:par>
                              <p:par>
                                <p:cTn id="89" presetID="10" presetClass="exit" presetSubtype="0" fill="hold" nodeType="withEffect">
                                  <p:stCondLst>
                                    <p:cond delay="0"/>
                                  </p:stCondLst>
                                  <p:childTnLst>
                                    <p:animEffect transition="out" filter="fade">
                                      <p:cBhvr>
                                        <p:cTn id="90" dur="500"/>
                                        <p:tgtEl>
                                          <p:spTgt spid="24"/>
                                        </p:tgtEl>
                                      </p:cBhvr>
                                    </p:animEffect>
                                    <p:set>
                                      <p:cBhvr>
                                        <p:cTn id="91" dur="1" fill="hold">
                                          <p:stCondLst>
                                            <p:cond delay="499"/>
                                          </p:stCondLst>
                                        </p:cTn>
                                        <p:tgtEl>
                                          <p:spTgt spid="24"/>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2" presetClass="entr" presetSubtype="8" fill="hold" grpId="0" nodeType="clickEffect">
                                  <p:stCondLst>
                                    <p:cond delay="0"/>
                                  </p:stCondLst>
                                  <p:childTnLst>
                                    <p:set>
                                      <p:cBhvr>
                                        <p:cTn id="95" dur="1" fill="hold">
                                          <p:stCondLst>
                                            <p:cond delay="0"/>
                                          </p:stCondLst>
                                        </p:cTn>
                                        <p:tgtEl>
                                          <p:spTgt spid="12"/>
                                        </p:tgtEl>
                                        <p:attrNameLst>
                                          <p:attrName>style.visibility</p:attrName>
                                        </p:attrNameLst>
                                      </p:cBhvr>
                                      <p:to>
                                        <p:strVal val="visible"/>
                                      </p:to>
                                    </p:set>
                                    <p:anim calcmode="lin" valueType="num">
                                      <p:cBhvr additive="base">
                                        <p:cTn id="96" dur="500" fill="hold"/>
                                        <p:tgtEl>
                                          <p:spTgt spid="12"/>
                                        </p:tgtEl>
                                        <p:attrNameLst>
                                          <p:attrName>ppt_x</p:attrName>
                                        </p:attrNameLst>
                                      </p:cBhvr>
                                      <p:tavLst>
                                        <p:tav tm="0">
                                          <p:val>
                                            <p:strVal val="0-#ppt_w/2"/>
                                          </p:val>
                                        </p:tav>
                                        <p:tav tm="100000">
                                          <p:val>
                                            <p:strVal val="#ppt_x"/>
                                          </p:val>
                                        </p:tav>
                                      </p:tavLst>
                                    </p:anim>
                                    <p:anim calcmode="lin" valueType="num">
                                      <p:cBhvr additive="base">
                                        <p:cTn id="97"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grpId="1" nodeType="clickEffect">
                                  <p:stCondLst>
                                    <p:cond delay="0"/>
                                  </p:stCondLst>
                                  <p:childTnLst>
                                    <p:animEffect transition="out" filter="fade">
                                      <p:cBhvr>
                                        <p:cTn id="101" dur="500"/>
                                        <p:tgtEl>
                                          <p:spTgt spid="12"/>
                                        </p:tgtEl>
                                      </p:cBhvr>
                                    </p:animEffect>
                                    <p:set>
                                      <p:cBhvr>
                                        <p:cTn id="102" dur="1" fill="hold">
                                          <p:stCondLst>
                                            <p:cond delay="499"/>
                                          </p:stCondLst>
                                        </p:cTn>
                                        <p:tgtEl>
                                          <p:spTgt spid="12"/>
                                        </p:tgtEl>
                                        <p:attrNameLst>
                                          <p:attrName>style.visibility</p:attrName>
                                        </p:attrNameLst>
                                      </p:cBhvr>
                                      <p:to>
                                        <p:strVal val="hidden"/>
                                      </p:to>
                                    </p:set>
                                  </p:childTnLst>
                                </p:cTn>
                              </p:par>
                              <p:par>
                                <p:cTn id="103" presetID="2" presetClass="entr" presetSubtype="8" fill="hold" grpId="0" nodeType="withEffect">
                                  <p:stCondLst>
                                    <p:cond delay="0"/>
                                  </p:stCondLst>
                                  <p:childTnLst>
                                    <p:set>
                                      <p:cBhvr>
                                        <p:cTn id="104" dur="1" fill="hold">
                                          <p:stCondLst>
                                            <p:cond delay="0"/>
                                          </p:stCondLst>
                                        </p:cTn>
                                        <p:tgtEl>
                                          <p:spTgt spid="13"/>
                                        </p:tgtEl>
                                        <p:attrNameLst>
                                          <p:attrName>style.visibility</p:attrName>
                                        </p:attrNameLst>
                                      </p:cBhvr>
                                      <p:to>
                                        <p:strVal val="visible"/>
                                      </p:to>
                                    </p:set>
                                    <p:anim calcmode="lin" valueType="num">
                                      <p:cBhvr additive="base">
                                        <p:cTn id="105" dur="500" fill="hold"/>
                                        <p:tgtEl>
                                          <p:spTgt spid="13"/>
                                        </p:tgtEl>
                                        <p:attrNameLst>
                                          <p:attrName>ppt_x</p:attrName>
                                        </p:attrNameLst>
                                      </p:cBhvr>
                                      <p:tavLst>
                                        <p:tav tm="0">
                                          <p:val>
                                            <p:strVal val="0-#ppt_w/2"/>
                                          </p:val>
                                        </p:tav>
                                        <p:tav tm="100000">
                                          <p:val>
                                            <p:strVal val="#ppt_x"/>
                                          </p:val>
                                        </p:tav>
                                      </p:tavLst>
                                    </p:anim>
                                    <p:anim calcmode="lin" valueType="num">
                                      <p:cBhvr additive="base">
                                        <p:cTn id="106"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6" grpId="3" animBg="1"/>
      <p:bldP spid="22" grpId="0" animBg="1"/>
      <p:bldP spid="12" grpId="0"/>
      <p:bldP spid="12" grpId="1"/>
      <p:bldP spid="13" grpId="0"/>
      <p:bldP spid="19" grpId="0" animBg="1"/>
      <p:bldP spid="19" grpId="1" animBg="1"/>
      <p:bldP spid="20" grpId="0" animBg="1"/>
      <p:bldP spid="20" grpId="1" animBg="1"/>
      <p:bldP spid="23" grpId="0" animBg="1"/>
      <p:bldP spid="23" grpId="1" animBg="1"/>
      <p:bldP spid="11" grpId="0" animBg="1"/>
      <p:bldP spid="11" grpId="1" animBg="1"/>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Zoom: Raising Your Hand</a:t>
            </a:r>
            <a:endParaRPr lang="en-US" dirty="0"/>
          </a:p>
        </p:txBody>
      </p:sp>
      <p:sp>
        <p:nvSpPr>
          <p:cNvPr id="5" name="Content Placeholder 4"/>
          <p:cNvSpPr>
            <a:spLocks noGrp="1"/>
          </p:cNvSpPr>
          <p:nvPr>
            <p:ph idx="1"/>
          </p:nvPr>
        </p:nvSpPr>
        <p:spPr/>
        <p:txBody>
          <a:bodyPr>
            <a:normAutofit/>
          </a:bodyPr>
          <a:lstStyle/>
          <a:p>
            <a:pPr marL="457200" indent="-457200">
              <a:buFont typeface="+mj-lt"/>
              <a:buAutoNum type="arabicPeriod"/>
            </a:pPr>
            <a:r>
              <a:rPr lang="en-US" sz="2400" dirty="0" smtClean="0"/>
              <a:t>Click </a:t>
            </a:r>
            <a:r>
              <a:rPr lang="en-US" sz="2400" b="1" dirty="0" smtClean="0"/>
              <a:t>Participants</a:t>
            </a:r>
            <a:r>
              <a:rPr lang="en-US" sz="2400" dirty="0" smtClean="0"/>
              <a:t> to open the </a:t>
            </a:r>
            <a:r>
              <a:rPr lang="en-US" sz="2400" b="1" dirty="0" smtClean="0"/>
              <a:t>Participants</a:t>
            </a:r>
            <a:r>
              <a:rPr lang="en-US" sz="2400" dirty="0" smtClean="0"/>
              <a:t> panel</a:t>
            </a:r>
          </a:p>
          <a:p>
            <a:pPr marL="457200" indent="-457200">
              <a:buFont typeface="+mj-lt"/>
              <a:buAutoNum type="arabicPeriod"/>
            </a:pPr>
            <a:r>
              <a:rPr lang="en-US" sz="2400" dirty="0" smtClean="0"/>
              <a:t>To raise your (virtual) hand, click </a:t>
            </a:r>
            <a:r>
              <a:rPr lang="en-US" sz="2400" b="1" dirty="0" smtClean="0"/>
              <a:t>Raise Hand</a:t>
            </a:r>
          </a:p>
          <a:p>
            <a:pPr marL="457200" indent="-457200">
              <a:buFont typeface="+mj-lt"/>
              <a:buAutoNum type="arabicPeriod"/>
            </a:pPr>
            <a:r>
              <a:rPr lang="en-US" sz="2400" dirty="0" smtClean="0"/>
              <a:t>To verify, note hand symbol after your name</a:t>
            </a:r>
            <a:endParaRPr lang="en-US" sz="2400" dirty="0"/>
          </a:p>
          <a:p>
            <a:pPr marL="457200" indent="-457200">
              <a:buFont typeface="+mj-lt"/>
              <a:buAutoNum type="arabicPeriod"/>
            </a:pPr>
            <a:r>
              <a:rPr lang="en-US" sz="2400" dirty="0" smtClean="0"/>
              <a:t>To lower your hand, click </a:t>
            </a:r>
            <a:r>
              <a:rPr lang="en-US" sz="2400" b="1" dirty="0" smtClean="0"/>
              <a:t>Lower Hand</a:t>
            </a:r>
            <a:endParaRPr lang="en-US" sz="2400" dirty="0" smtClean="0"/>
          </a:p>
          <a:p>
            <a:pPr marL="457200" indent="-457200">
              <a:buFont typeface="+mj-lt"/>
              <a:buAutoNum type="arabicPeriod"/>
            </a:pPr>
            <a:endParaRPr lang="en-US" sz="2400" dirty="0"/>
          </a:p>
          <a:p>
            <a:pPr marL="0" indent="0">
              <a:buNone/>
            </a:pPr>
            <a:endParaRPr lang="en-US" sz="3600" dirty="0"/>
          </a:p>
        </p:txBody>
      </p:sp>
      <p:pic>
        <p:nvPicPr>
          <p:cNvPr id="3" name="Zoom Lower Ba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5153891"/>
            <a:ext cx="10972798" cy="1122218"/>
          </a:xfrm>
          <a:prstGeom prst="rect">
            <a:avLst/>
          </a:prstGeom>
        </p:spPr>
      </p:pic>
      <p:sp>
        <p:nvSpPr>
          <p:cNvPr id="6" name="Participants outline"/>
          <p:cNvSpPr/>
          <p:nvPr/>
        </p:nvSpPr>
        <p:spPr>
          <a:xfrm>
            <a:off x="2594264" y="5153891"/>
            <a:ext cx="1977736" cy="1122218"/>
          </a:xfrm>
          <a:prstGeom prst="roundRect">
            <a:avLst/>
          </a:prstGeom>
          <a:noFill/>
          <a:ln w="63500">
            <a:solidFill>
              <a:srgbClr val="0070C0"/>
            </a:solidFill>
          </a:ln>
        </p:spPr>
        <p:style>
          <a:lnRef idx="1">
            <a:schemeClr val="accent3"/>
          </a:lnRef>
          <a:fillRef idx="2">
            <a:schemeClr val="accent3"/>
          </a:fillRef>
          <a:effectRef idx="1">
            <a:schemeClr val="accent3"/>
          </a:effectRef>
          <a:fontRef idx="minor">
            <a:schemeClr val="dk1"/>
          </a:fontRef>
        </p:style>
        <p:txBody>
          <a:bodyPr rtlCol="0" anchor="t"/>
          <a:lstStyle/>
          <a:p>
            <a:pPr algn="ctr"/>
            <a:endParaRPr lang="en-US" dirty="0"/>
          </a:p>
        </p:txBody>
      </p:sp>
      <p:pic>
        <p:nvPicPr>
          <p:cNvPr id="4" name="Zoom Participants Panel"/>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49067" y="345305"/>
            <a:ext cx="4147783" cy="4729550"/>
          </a:xfrm>
          <a:prstGeom prst="rect">
            <a:avLst/>
          </a:prstGeom>
          <a:ln w="12700">
            <a:solidFill>
              <a:schemeClr val="tx1"/>
            </a:solidFill>
          </a:ln>
        </p:spPr>
      </p:pic>
      <p:sp>
        <p:nvSpPr>
          <p:cNvPr id="7" name="Rectangle 6"/>
          <p:cNvSpPr/>
          <p:nvPr/>
        </p:nvSpPr>
        <p:spPr>
          <a:xfrm>
            <a:off x="8681156" y="3059288"/>
            <a:ext cx="2777066" cy="891823"/>
          </a:xfrm>
          <a:prstGeom prst="rect">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rtlCol="0" anchor="t"/>
          <a:lstStyle/>
          <a:p>
            <a:pPr algn="ctr"/>
            <a:endParaRPr lang="en-US" dirty="0"/>
          </a:p>
        </p:txBody>
      </p:sp>
      <p:sp>
        <p:nvSpPr>
          <p:cNvPr id="8" name="Raise Hand outline"/>
          <p:cNvSpPr/>
          <p:nvPr/>
        </p:nvSpPr>
        <p:spPr>
          <a:xfrm>
            <a:off x="7445222" y="3791390"/>
            <a:ext cx="852617" cy="862497"/>
          </a:xfrm>
          <a:prstGeom prst="roundRect">
            <a:avLst/>
          </a:prstGeom>
          <a:noFill/>
          <a:ln w="63500">
            <a:solidFill>
              <a:srgbClr val="0070C0"/>
            </a:solidFill>
          </a:ln>
        </p:spPr>
        <p:style>
          <a:lnRef idx="1">
            <a:schemeClr val="accent3"/>
          </a:lnRef>
          <a:fillRef idx="2">
            <a:schemeClr val="accent3"/>
          </a:fillRef>
          <a:effectRef idx="1">
            <a:schemeClr val="accent3"/>
          </a:effectRef>
          <a:fontRef idx="minor">
            <a:schemeClr val="dk1"/>
          </a:fontRef>
        </p:style>
        <p:txBody>
          <a:bodyPr rtlCol="0" anchor="t"/>
          <a:lstStyle/>
          <a:p>
            <a:pPr algn="ctr"/>
            <a:endParaRPr lang="en-US" dirty="0"/>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50910" y="345305"/>
            <a:ext cx="4145940" cy="4727448"/>
          </a:xfrm>
          <a:prstGeom prst="rect">
            <a:avLst/>
          </a:prstGeom>
          <a:ln w="12700">
            <a:solidFill>
              <a:schemeClr val="tx1"/>
            </a:solidFill>
          </a:ln>
        </p:spPr>
      </p:pic>
      <p:sp>
        <p:nvSpPr>
          <p:cNvPr id="10" name="Hand Up outline"/>
          <p:cNvSpPr/>
          <p:nvPr/>
        </p:nvSpPr>
        <p:spPr>
          <a:xfrm>
            <a:off x="10372298" y="737532"/>
            <a:ext cx="384411" cy="422528"/>
          </a:xfrm>
          <a:prstGeom prst="roundRect">
            <a:avLst/>
          </a:prstGeom>
          <a:noFill/>
          <a:ln w="63500">
            <a:solidFill>
              <a:srgbClr val="0070C0"/>
            </a:solidFill>
          </a:ln>
        </p:spPr>
        <p:style>
          <a:lnRef idx="1">
            <a:schemeClr val="accent3"/>
          </a:lnRef>
          <a:fillRef idx="2">
            <a:schemeClr val="accent3"/>
          </a:fillRef>
          <a:effectRef idx="1">
            <a:schemeClr val="accent3"/>
          </a:effectRef>
          <a:fontRef idx="minor">
            <a:schemeClr val="dk1"/>
          </a:fontRef>
        </p:style>
        <p:txBody>
          <a:bodyPr rtlCol="0" anchor="t"/>
          <a:lstStyle/>
          <a:p>
            <a:pPr algn="ctr"/>
            <a:endParaRPr lang="en-US" dirty="0"/>
          </a:p>
        </p:txBody>
      </p:sp>
      <p:sp>
        <p:nvSpPr>
          <p:cNvPr id="11" name="Lower Hand outline"/>
          <p:cNvSpPr/>
          <p:nvPr/>
        </p:nvSpPr>
        <p:spPr>
          <a:xfrm>
            <a:off x="7487119" y="3824554"/>
            <a:ext cx="810720" cy="720149"/>
          </a:xfrm>
          <a:prstGeom prst="roundRect">
            <a:avLst/>
          </a:prstGeom>
          <a:noFill/>
          <a:ln w="63500">
            <a:solidFill>
              <a:srgbClr val="0070C0"/>
            </a:solidFill>
          </a:ln>
        </p:spPr>
        <p:style>
          <a:lnRef idx="1">
            <a:schemeClr val="accent3"/>
          </a:lnRef>
          <a:fillRef idx="2">
            <a:schemeClr val="accent3"/>
          </a:fillRef>
          <a:effectRef idx="1">
            <a:schemeClr val="accent3"/>
          </a:effectRef>
          <a:fontRef idx="minor">
            <a:schemeClr val="dk1"/>
          </a:fontRef>
        </p:style>
        <p:txBody>
          <a:bodyPr rtlCol="0" anchor="t"/>
          <a:lstStyle/>
          <a:p>
            <a:pPr algn="ctr"/>
            <a:endParaRPr lang="en-US" dirty="0"/>
          </a:p>
        </p:txBody>
      </p:sp>
      <p:sp>
        <p:nvSpPr>
          <p:cNvPr id="12" name="Instruction to Raise Your Hand"/>
          <p:cNvSpPr txBox="1"/>
          <p:nvPr/>
        </p:nvSpPr>
        <p:spPr>
          <a:xfrm>
            <a:off x="609599" y="3468414"/>
            <a:ext cx="6327229" cy="523220"/>
          </a:xfrm>
          <a:prstGeom prst="rect">
            <a:avLst/>
          </a:prstGeom>
          <a:noFill/>
          <a:ln>
            <a:noFill/>
          </a:ln>
        </p:spPr>
        <p:txBody>
          <a:bodyPr wrap="square" rtlCol="0">
            <a:spAutoFit/>
          </a:bodyPr>
          <a:lstStyle/>
          <a:p>
            <a:r>
              <a:rPr lang="en-US" sz="2800" b="1" dirty="0" smtClean="0">
                <a:latin typeface="Calibri" panose="020F0502020204030204" pitchFamily="34" charset="0"/>
                <a:cs typeface="Calibri" panose="020F0502020204030204" pitchFamily="34" charset="0"/>
              </a:rPr>
              <a:t>Try it now: </a:t>
            </a:r>
            <a:r>
              <a:rPr lang="en-US" sz="2800" dirty="0" smtClean="0">
                <a:latin typeface="Calibri" panose="020F0502020204030204" pitchFamily="34" charset="0"/>
                <a:cs typeface="Calibri" panose="020F0502020204030204" pitchFamily="34" charset="0"/>
              </a:rPr>
              <a:t>Everyone, raise your hand.</a:t>
            </a:r>
          </a:p>
        </p:txBody>
      </p:sp>
      <p:sp>
        <p:nvSpPr>
          <p:cNvPr id="13" name="Instruction to Lower Your Hand"/>
          <p:cNvSpPr txBox="1"/>
          <p:nvPr/>
        </p:nvSpPr>
        <p:spPr>
          <a:xfrm>
            <a:off x="609599" y="3923018"/>
            <a:ext cx="6327229" cy="523220"/>
          </a:xfrm>
          <a:prstGeom prst="rect">
            <a:avLst/>
          </a:prstGeom>
          <a:noFill/>
          <a:ln>
            <a:noFill/>
          </a:ln>
        </p:spPr>
        <p:txBody>
          <a:bodyPr wrap="square" rtlCol="0">
            <a:spAutoFit/>
          </a:bodyPr>
          <a:lstStyle/>
          <a:p>
            <a:r>
              <a:rPr lang="en-US" sz="2800" b="1" dirty="0" smtClean="0">
                <a:latin typeface="Calibri" panose="020F0502020204030204" pitchFamily="34" charset="0"/>
                <a:cs typeface="Calibri" panose="020F0502020204030204" pitchFamily="34" charset="0"/>
              </a:rPr>
              <a:t>Try it now: </a:t>
            </a:r>
            <a:r>
              <a:rPr lang="en-US" sz="2800" dirty="0" smtClean="0">
                <a:latin typeface="Calibri" panose="020F0502020204030204" pitchFamily="34" charset="0"/>
                <a:cs typeface="Calibri" panose="020F0502020204030204" pitchFamily="34" charset="0"/>
              </a:rPr>
              <a:t>Everyone, lower your hand.</a:t>
            </a:r>
          </a:p>
        </p:txBody>
      </p:sp>
      <p:sp>
        <p:nvSpPr>
          <p:cNvPr id="14" name="TextBox 13"/>
          <p:cNvSpPr txBox="1"/>
          <p:nvPr/>
        </p:nvSpPr>
        <p:spPr>
          <a:xfrm>
            <a:off x="3843175" y="5224760"/>
            <a:ext cx="441434" cy="461665"/>
          </a:xfrm>
          <a:prstGeom prst="rect">
            <a:avLst/>
          </a:prstGeom>
          <a:noFill/>
          <a:ln>
            <a:noFill/>
          </a:ln>
        </p:spPr>
        <p:txBody>
          <a:bodyPr wrap="square" rtlCol="0">
            <a:spAutoFit/>
          </a:bodyPr>
          <a:lstStyle/>
          <a:p>
            <a:r>
              <a:rPr lang="en-US" sz="2400" b="1" dirty="0" smtClean="0">
                <a:solidFill>
                  <a:schemeClr val="bg1">
                    <a:lumMod val="95000"/>
                  </a:schemeClr>
                </a:solidFill>
                <a:latin typeface="Arial" panose="020B0604020202020204" pitchFamily="34" charset="0"/>
                <a:cs typeface="Arial" panose="020B0604020202020204" pitchFamily="34" charset="0"/>
              </a:rPr>
              <a:t>2</a:t>
            </a:r>
          </a:p>
        </p:txBody>
      </p:sp>
    </p:spTree>
    <p:extLst>
      <p:ext uri="{BB962C8B-B14F-4D97-AF65-F5344CB8AC3E}">
        <p14:creationId xmlns:p14="http://schemas.microsoft.com/office/powerpoint/2010/main" val="20702569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1500"/>
                                        <p:tgtEl>
                                          <p:spTgt spid="6"/>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1" nodeType="clickEffect">
                                  <p:stCondLst>
                                    <p:cond delay="0"/>
                                  </p:stCondLst>
                                  <p:childTnLst>
                                    <p:animEffect transition="out" filter="fade">
                                      <p:cBhvr>
                                        <p:cTn id="15" dur="500"/>
                                        <p:tgtEl>
                                          <p:spTgt spid="6"/>
                                        </p:tgtEl>
                                      </p:cBhvr>
                                    </p:animEffect>
                                    <p:set>
                                      <p:cBhvr>
                                        <p:cTn id="16" dur="1" fill="hold">
                                          <p:stCondLst>
                                            <p:cond delay="499"/>
                                          </p:stCondLst>
                                        </p:cTn>
                                        <p:tgtEl>
                                          <p:spTgt spid="6"/>
                                        </p:tgtEl>
                                        <p:attrNameLst>
                                          <p:attrName>style.visibility</p:attrName>
                                        </p:attrNameLst>
                                      </p:cBhvr>
                                      <p:to>
                                        <p:strVal val="hidden"/>
                                      </p:to>
                                    </p:set>
                                  </p:childTnLst>
                                </p:cTn>
                              </p:par>
                              <p:par>
                                <p:cTn id="17" presetID="21" presetClass="entr" presetSubtype="1"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heel(1)">
                                      <p:cBhvr>
                                        <p:cTn id="19" dur="1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8"/>
                                        </p:tgtEl>
                                      </p:cBhvr>
                                    </p:animEffect>
                                    <p:set>
                                      <p:cBhvr>
                                        <p:cTn id="24" dur="1" fill="hold">
                                          <p:stCondLst>
                                            <p:cond delay="499"/>
                                          </p:stCondLst>
                                        </p:cTn>
                                        <p:tgtEl>
                                          <p:spTgt spid="8"/>
                                        </p:tgtEl>
                                        <p:attrNameLst>
                                          <p:attrName>style.visibility</p:attrName>
                                        </p:attrNameLst>
                                      </p:cBhvr>
                                      <p:to>
                                        <p:strVal val="hidden"/>
                                      </p:to>
                                    </p:set>
                                  </p:childTnLst>
                                </p:cTn>
                              </p:par>
                              <p:par>
                                <p:cTn id="25" presetID="10"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par>
                          <p:cTn id="28" fill="hold">
                            <p:stCondLst>
                              <p:cond delay="5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1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10"/>
                                        </p:tgtEl>
                                      </p:cBhvr>
                                    </p:animEffect>
                                    <p:set>
                                      <p:cBhvr>
                                        <p:cTn id="36" dur="1" fill="hold">
                                          <p:stCondLst>
                                            <p:cond delay="499"/>
                                          </p:stCondLst>
                                        </p:cTn>
                                        <p:tgtEl>
                                          <p:spTgt spid="10"/>
                                        </p:tgtEl>
                                        <p:attrNameLst>
                                          <p:attrName>style.visibility</p:attrName>
                                        </p:attrNameLst>
                                      </p:cBhvr>
                                      <p:to>
                                        <p:strVal val="hidden"/>
                                      </p:to>
                                    </p:set>
                                  </p:childTnLst>
                                </p:cTn>
                              </p:par>
                              <p:par>
                                <p:cTn id="37" presetID="21" presetClass="entr" presetSubtype="1"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heel(1)">
                                      <p:cBhvr>
                                        <p:cTn id="39" dur="1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1" nodeType="clickEffect">
                                  <p:stCondLst>
                                    <p:cond delay="0"/>
                                  </p:stCondLst>
                                  <p:childTnLst>
                                    <p:animEffect transition="out" filter="fade">
                                      <p:cBhvr>
                                        <p:cTn id="43" dur="500"/>
                                        <p:tgtEl>
                                          <p:spTgt spid="11"/>
                                        </p:tgtEl>
                                      </p:cBhvr>
                                    </p:animEffect>
                                    <p:set>
                                      <p:cBhvr>
                                        <p:cTn id="44" dur="1" fill="hold">
                                          <p:stCondLst>
                                            <p:cond delay="499"/>
                                          </p:stCondLst>
                                        </p:cTn>
                                        <p:tgtEl>
                                          <p:spTgt spid="11"/>
                                        </p:tgtEl>
                                        <p:attrNameLst>
                                          <p:attrName>style.visibility</p:attrName>
                                        </p:attrNameLst>
                                      </p:cBhvr>
                                      <p:to>
                                        <p:strVal val="hidden"/>
                                      </p:to>
                                    </p:set>
                                  </p:childTnLst>
                                </p:cTn>
                              </p:par>
                              <p:par>
                                <p:cTn id="45" presetID="10" presetClass="exit" presetSubtype="0" fill="hold" nodeType="withEffect">
                                  <p:stCondLst>
                                    <p:cond delay="0"/>
                                  </p:stCondLst>
                                  <p:childTnLst>
                                    <p:animEffect transition="out" filter="fade">
                                      <p:cBhvr>
                                        <p:cTn id="46" dur="500"/>
                                        <p:tgtEl>
                                          <p:spTgt spid="9"/>
                                        </p:tgtEl>
                                      </p:cBhvr>
                                    </p:animEffect>
                                    <p:set>
                                      <p:cBhvr>
                                        <p:cTn id="47" dur="1" fill="hold">
                                          <p:stCondLst>
                                            <p:cond delay="499"/>
                                          </p:stCondLst>
                                        </p:cTn>
                                        <p:tgtEl>
                                          <p:spTgt spid="9"/>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additive="base">
                                        <p:cTn id="52" dur="500" fill="hold"/>
                                        <p:tgtEl>
                                          <p:spTgt spid="12"/>
                                        </p:tgtEl>
                                        <p:attrNameLst>
                                          <p:attrName>ppt_x</p:attrName>
                                        </p:attrNameLst>
                                      </p:cBhvr>
                                      <p:tavLst>
                                        <p:tav tm="0">
                                          <p:val>
                                            <p:strVal val="0-#ppt_w/2"/>
                                          </p:val>
                                        </p:tav>
                                        <p:tav tm="100000">
                                          <p:val>
                                            <p:strVal val="#ppt_x"/>
                                          </p:val>
                                        </p:tav>
                                      </p:tavLst>
                                    </p:anim>
                                    <p:anim calcmode="lin" valueType="num">
                                      <p:cBhvr additive="base">
                                        <p:cTn id="53"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grpId="1" nodeType="clickEffect">
                                  <p:stCondLst>
                                    <p:cond delay="0"/>
                                  </p:stCondLst>
                                  <p:childTnLst>
                                    <p:animEffect transition="out" filter="fade">
                                      <p:cBhvr>
                                        <p:cTn id="57" dur="500"/>
                                        <p:tgtEl>
                                          <p:spTgt spid="12"/>
                                        </p:tgtEl>
                                      </p:cBhvr>
                                    </p:animEffect>
                                    <p:set>
                                      <p:cBhvr>
                                        <p:cTn id="58" dur="1" fill="hold">
                                          <p:stCondLst>
                                            <p:cond delay="499"/>
                                          </p:stCondLst>
                                        </p:cTn>
                                        <p:tgtEl>
                                          <p:spTgt spid="12"/>
                                        </p:tgtEl>
                                        <p:attrNameLst>
                                          <p:attrName>style.visibility</p:attrName>
                                        </p:attrNameLst>
                                      </p:cBhvr>
                                      <p:to>
                                        <p:strVal val="hidden"/>
                                      </p:to>
                                    </p:set>
                                  </p:childTnLst>
                                </p:cTn>
                              </p:par>
                              <p:par>
                                <p:cTn id="59" presetID="2" presetClass="entr" presetSubtype="8" fill="hold" grpId="0" nodeType="with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0-#ppt_w/2"/>
                                          </p:val>
                                        </p:tav>
                                        <p:tav tm="100000">
                                          <p:val>
                                            <p:strVal val="#ppt_x"/>
                                          </p:val>
                                        </p:tav>
                                      </p:tavLst>
                                    </p:anim>
                                    <p:anim calcmode="lin" valueType="num">
                                      <p:cBhvr additive="base">
                                        <p:cTn id="62"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8" grpId="0" animBg="1"/>
      <p:bldP spid="8" grpId="1" animBg="1"/>
      <p:bldP spid="10" grpId="0" animBg="1"/>
      <p:bldP spid="10" grpId="1" animBg="1"/>
      <p:bldP spid="11" grpId="0" animBg="1"/>
      <p:bldP spid="11" grpId="1" animBg="1"/>
      <p:bldP spid="12" grpId="0"/>
      <p:bldP spid="12" grpId="1"/>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l="5583" r="11593"/>
          <a:stretch/>
        </p:blipFill>
        <p:spPr>
          <a:xfrm>
            <a:off x="587229" y="5183963"/>
            <a:ext cx="10922466" cy="1143000"/>
          </a:xfrm>
          <a:prstGeom prst="rect">
            <a:avLst/>
          </a:prstGeom>
        </p:spPr>
      </p:pic>
      <p:sp>
        <p:nvSpPr>
          <p:cNvPr id="2" name="Title 1"/>
          <p:cNvSpPr>
            <a:spLocks noGrp="1"/>
          </p:cNvSpPr>
          <p:nvPr>
            <p:ph type="title"/>
          </p:nvPr>
        </p:nvSpPr>
        <p:spPr/>
        <p:txBody>
          <a:bodyPr/>
          <a:lstStyle/>
          <a:p>
            <a:r>
              <a:rPr lang="en-US" dirty="0" smtClean="0"/>
              <a:t>Using Zoom: Chat</a:t>
            </a:r>
            <a:endParaRPr lang="en-US" dirty="0"/>
          </a:p>
        </p:txBody>
      </p:sp>
      <p:sp>
        <p:nvSpPr>
          <p:cNvPr id="5" name="Content Placeholder 4"/>
          <p:cNvSpPr>
            <a:spLocks noGrp="1"/>
          </p:cNvSpPr>
          <p:nvPr>
            <p:ph idx="1"/>
          </p:nvPr>
        </p:nvSpPr>
        <p:spPr>
          <a:xfrm>
            <a:off x="609600" y="987972"/>
            <a:ext cx="6360434" cy="4757602"/>
          </a:xfrm>
        </p:spPr>
        <p:txBody>
          <a:bodyPr>
            <a:normAutofit/>
          </a:bodyPr>
          <a:lstStyle/>
          <a:p>
            <a:pPr marL="457200" indent="-457200">
              <a:buFont typeface="+mj-lt"/>
              <a:buAutoNum type="arabicPeriod"/>
            </a:pPr>
            <a:r>
              <a:rPr lang="en-US" sz="2400" dirty="0" smtClean="0"/>
              <a:t>Click </a:t>
            </a:r>
            <a:r>
              <a:rPr lang="en-US" sz="2400" b="1" dirty="0" smtClean="0"/>
              <a:t>Chat</a:t>
            </a:r>
            <a:r>
              <a:rPr lang="en-US" sz="2400" dirty="0" smtClean="0"/>
              <a:t> to open the </a:t>
            </a:r>
            <a:r>
              <a:rPr lang="en-US" sz="2400" b="1" dirty="0" smtClean="0"/>
              <a:t>Chat</a:t>
            </a:r>
            <a:r>
              <a:rPr lang="en-US" sz="2400" dirty="0" smtClean="0"/>
              <a:t> panel</a:t>
            </a:r>
          </a:p>
          <a:p>
            <a:pPr marL="457200" indent="-457200">
              <a:buFont typeface="+mj-lt"/>
              <a:buAutoNum type="arabicPeriod"/>
            </a:pPr>
            <a:r>
              <a:rPr lang="en-US" sz="2400" dirty="0" smtClean="0"/>
              <a:t>Make sure your </a:t>
            </a:r>
            <a:r>
              <a:rPr lang="en-US" sz="2400" b="1" dirty="0" smtClean="0"/>
              <a:t>To:</a:t>
            </a:r>
            <a:r>
              <a:rPr lang="en-US" sz="2400" dirty="0" smtClean="0"/>
              <a:t> field is set appropriately</a:t>
            </a:r>
          </a:p>
          <a:p>
            <a:pPr marL="457200" indent="-457200">
              <a:buFont typeface="+mj-lt"/>
              <a:buAutoNum type="arabicPeriod"/>
            </a:pPr>
            <a:r>
              <a:rPr lang="en-US" sz="2400" dirty="0" smtClean="0"/>
              <a:t>Type your message where it says </a:t>
            </a:r>
            <a:r>
              <a:rPr lang="en-US" sz="2400" b="1" dirty="0" smtClean="0"/>
              <a:t>Type message here…</a:t>
            </a:r>
            <a:r>
              <a:rPr lang="en-US" sz="2400" dirty="0" smtClean="0"/>
              <a:t>, then hit enter/return on your keyboard to send your chat message</a:t>
            </a:r>
          </a:p>
          <a:p>
            <a:pPr marL="457200" indent="-457200">
              <a:buFont typeface="+mj-lt"/>
              <a:buAutoNum type="arabicPeriod"/>
            </a:pPr>
            <a:endParaRPr lang="en-US" sz="2400" dirty="0"/>
          </a:p>
          <a:p>
            <a:pPr marL="0" indent="0">
              <a:buNone/>
            </a:pPr>
            <a:endParaRPr lang="en-US" sz="3600" dirty="0"/>
          </a:p>
        </p:txBody>
      </p:sp>
      <p:sp>
        <p:nvSpPr>
          <p:cNvPr id="6" name="Chat outline"/>
          <p:cNvSpPr/>
          <p:nvPr/>
        </p:nvSpPr>
        <p:spPr>
          <a:xfrm>
            <a:off x="3868943" y="5184465"/>
            <a:ext cx="1841485" cy="1122218"/>
          </a:xfrm>
          <a:prstGeom prst="roundRect">
            <a:avLst/>
          </a:prstGeom>
          <a:noFill/>
          <a:ln w="63500">
            <a:solidFill>
              <a:srgbClr val="0070C0"/>
            </a:solidFill>
          </a:ln>
        </p:spPr>
        <p:style>
          <a:lnRef idx="1">
            <a:schemeClr val="accent3"/>
          </a:lnRef>
          <a:fillRef idx="2">
            <a:schemeClr val="accent3"/>
          </a:fillRef>
          <a:effectRef idx="1">
            <a:schemeClr val="accent3"/>
          </a:effectRef>
          <a:fontRef idx="minor">
            <a:schemeClr val="dk1"/>
          </a:fontRef>
        </p:style>
        <p:txBody>
          <a:bodyPr rtlCol="0" anchor="t"/>
          <a:lstStyle/>
          <a:p>
            <a:pPr algn="ctr"/>
            <a:endParaRPr lang="en-US" dirty="0"/>
          </a:p>
        </p:txBody>
      </p:sp>
      <p:pic>
        <p:nvPicPr>
          <p:cNvPr id="4" name="Zoom Participants Panel"/>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49067" y="345305"/>
            <a:ext cx="4147783" cy="4729549"/>
          </a:xfrm>
          <a:prstGeom prst="rect">
            <a:avLst/>
          </a:prstGeom>
          <a:ln w="12700">
            <a:solidFill>
              <a:schemeClr val="tx1"/>
            </a:solidFill>
          </a:ln>
        </p:spPr>
      </p:pic>
      <p:sp>
        <p:nvSpPr>
          <p:cNvPr id="12" name="Instruction to Raise Your Hand"/>
          <p:cNvSpPr txBox="1"/>
          <p:nvPr/>
        </p:nvSpPr>
        <p:spPr>
          <a:xfrm>
            <a:off x="609599" y="3468414"/>
            <a:ext cx="6327229" cy="954107"/>
          </a:xfrm>
          <a:prstGeom prst="rect">
            <a:avLst/>
          </a:prstGeom>
          <a:noFill/>
          <a:ln>
            <a:noFill/>
          </a:ln>
        </p:spPr>
        <p:txBody>
          <a:bodyPr wrap="square" rtlCol="0">
            <a:spAutoFit/>
          </a:bodyPr>
          <a:lstStyle/>
          <a:p>
            <a:r>
              <a:rPr lang="en-US" sz="2800" b="1" dirty="0" smtClean="0">
                <a:latin typeface="Calibri" panose="020F0502020204030204" pitchFamily="34" charset="0"/>
                <a:cs typeface="Calibri" panose="020F0502020204030204" pitchFamily="34" charset="0"/>
              </a:rPr>
              <a:t>Try it now: </a:t>
            </a:r>
            <a:r>
              <a:rPr lang="en-US" sz="2800" dirty="0" smtClean="0">
                <a:latin typeface="Calibri" panose="020F0502020204030204" pitchFamily="34" charset="0"/>
                <a:cs typeface="Calibri" panose="020F0502020204030204" pitchFamily="34" charset="0"/>
              </a:rPr>
              <a:t>In the chat, tell me </a:t>
            </a:r>
            <a:r>
              <a:rPr lang="en-US" sz="2800" dirty="0" smtClean="0">
                <a:latin typeface="Calibri" panose="020F0502020204030204" pitchFamily="34" charset="0"/>
                <a:cs typeface="Calibri" panose="020F0502020204030204" pitchFamily="34" charset="0"/>
              </a:rPr>
              <a:t>what city you’re in.</a:t>
            </a:r>
            <a:endParaRPr lang="en-US" sz="2800" dirty="0" smtClean="0">
              <a:latin typeface="Calibri" panose="020F0502020204030204" pitchFamily="34" charset="0"/>
              <a:cs typeface="Calibri" panose="020F0502020204030204" pitchFamily="34" charset="0"/>
            </a:endParaRPr>
          </a:p>
        </p:txBody>
      </p:sp>
      <p:sp>
        <p:nvSpPr>
          <p:cNvPr id="14" name="To outline"/>
          <p:cNvSpPr/>
          <p:nvPr/>
        </p:nvSpPr>
        <p:spPr>
          <a:xfrm>
            <a:off x="7382273" y="4130566"/>
            <a:ext cx="1493713" cy="362606"/>
          </a:xfrm>
          <a:prstGeom prst="roundRect">
            <a:avLst/>
          </a:prstGeom>
          <a:noFill/>
          <a:ln w="63500">
            <a:solidFill>
              <a:srgbClr val="0070C0"/>
            </a:solidFill>
          </a:ln>
        </p:spPr>
        <p:style>
          <a:lnRef idx="1">
            <a:schemeClr val="accent3"/>
          </a:lnRef>
          <a:fillRef idx="2">
            <a:schemeClr val="accent3"/>
          </a:fillRef>
          <a:effectRef idx="1">
            <a:schemeClr val="accent3"/>
          </a:effectRef>
          <a:fontRef idx="minor">
            <a:schemeClr val="dk1"/>
          </a:fontRef>
        </p:style>
        <p:txBody>
          <a:bodyPr rtlCol="0" anchor="t"/>
          <a:lstStyle/>
          <a:p>
            <a:pPr algn="ctr"/>
            <a:endParaRPr lang="en-US" dirty="0"/>
          </a:p>
        </p:txBody>
      </p:sp>
      <p:sp>
        <p:nvSpPr>
          <p:cNvPr id="15" name="Message outline"/>
          <p:cNvSpPr/>
          <p:nvPr/>
        </p:nvSpPr>
        <p:spPr>
          <a:xfrm>
            <a:off x="7377096" y="4493172"/>
            <a:ext cx="4119754" cy="566126"/>
          </a:xfrm>
          <a:prstGeom prst="roundRect">
            <a:avLst/>
          </a:prstGeom>
          <a:noFill/>
          <a:ln w="63500">
            <a:solidFill>
              <a:srgbClr val="0070C0"/>
            </a:solidFill>
          </a:ln>
        </p:spPr>
        <p:style>
          <a:lnRef idx="1">
            <a:schemeClr val="accent3"/>
          </a:lnRef>
          <a:fillRef idx="2">
            <a:schemeClr val="accent3"/>
          </a:fillRef>
          <a:effectRef idx="1">
            <a:schemeClr val="accent3"/>
          </a:effectRef>
          <a:fontRef idx="minor">
            <a:schemeClr val="dk1"/>
          </a:fontRef>
        </p:style>
        <p:txBody>
          <a:bodyPr rtlCol="0" anchor="t"/>
          <a:lstStyle/>
          <a:p>
            <a:pPr algn="ctr"/>
            <a:endParaRPr lang="en-US" dirty="0"/>
          </a:p>
        </p:txBody>
      </p:sp>
    </p:spTree>
    <p:extLst>
      <p:ext uri="{BB962C8B-B14F-4D97-AF65-F5344CB8AC3E}">
        <p14:creationId xmlns:p14="http://schemas.microsoft.com/office/powerpoint/2010/main" val="3347301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1500"/>
                                        <p:tgtEl>
                                          <p:spTgt spid="6"/>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1" nodeType="clickEffect">
                                  <p:stCondLst>
                                    <p:cond delay="0"/>
                                  </p:stCondLst>
                                  <p:childTnLst>
                                    <p:animEffect transition="out" filter="fade">
                                      <p:cBhvr>
                                        <p:cTn id="15" dur="500"/>
                                        <p:tgtEl>
                                          <p:spTgt spid="6"/>
                                        </p:tgtEl>
                                      </p:cBhvr>
                                    </p:animEffect>
                                    <p:set>
                                      <p:cBhvr>
                                        <p:cTn id="16" dur="1" fill="hold">
                                          <p:stCondLst>
                                            <p:cond delay="499"/>
                                          </p:stCondLst>
                                        </p:cTn>
                                        <p:tgtEl>
                                          <p:spTgt spid="6"/>
                                        </p:tgtEl>
                                        <p:attrNameLst>
                                          <p:attrName>style.visibility</p:attrName>
                                        </p:attrNameLst>
                                      </p:cBhvr>
                                      <p:to>
                                        <p:strVal val="hidden"/>
                                      </p:to>
                                    </p:set>
                                  </p:childTnLst>
                                </p:cTn>
                              </p:par>
                              <p:par>
                                <p:cTn id="17" presetID="21" presetClass="entr" presetSubtype="1"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heel(1)">
                                      <p:cBhvr>
                                        <p:cTn id="19" dur="1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14"/>
                                        </p:tgtEl>
                                      </p:cBhvr>
                                    </p:animEffect>
                                    <p:set>
                                      <p:cBhvr>
                                        <p:cTn id="24" dur="1" fill="hold">
                                          <p:stCondLst>
                                            <p:cond delay="499"/>
                                          </p:stCondLst>
                                        </p:cTn>
                                        <p:tgtEl>
                                          <p:spTgt spid="14"/>
                                        </p:tgtEl>
                                        <p:attrNameLst>
                                          <p:attrName>style.visibility</p:attrName>
                                        </p:attrNameLst>
                                      </p:cBhvr>
                                      <p:to>
                                        <p:strVal val="hidden"/>
                                      </p:to>
                                    </p:set>
                                  </p:childTnLst>
                                </p:cTn>
                              </p:par>
                              <p:par>
                                <p:cTn id="25" presetID="21" presetClass="entr" presetSubtype="1"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heel(1)">
                                      <p:cBhvr>
                                        <p:cTn id="27" dur="1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15"/>
                                        </p:tgtEl>
                                      </p:cBhvr>
                                    </p:animEffect>
                                    <p:set>
                                      <p:cBhvr>
                                        <p:cTn id="32" dur="1" fill="hold">
                                          <p:stCondLst>
                                            <p:cond delay="499"/>
                                          </p:stCondLst>
                                        </p:cTn>
                                        <p:tgtEl>
                                          <p:spTgt spid="15"/>
                                        </p:tgtEl>
                                        <p:attrNameLst>
                                          <p:attrName>style.visibility</p:attrName>
                                        </p:attrNameLst>
                                      </p:cBhvr>
                                      <p:to>
                                        <p:strVal val="hidden"/>
                                      </p:to>
                                    </p:set>
                                  </p:childTnLst>
                                </p:cTn>
                              </p:par>
                              <p:par>
                                <p:cTn id="33" presetID="2" presetClass="entr" presetSubtype="8"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0-#ppt_w/2"/>
                                          </p:val>
                                        </p:tav>
                                        <p:tav tm="100000">
                                          <p:val>
                                            <p:strVal val="#ppt_x"/>
                                          </p:val>
                                        </p:tav>
                                      </p:tavLst>
                                    </p:anim>
                                    <p:anim calcmode="lin" valueType="num">
                                      <p:cBhvr additive="base">
                                        <p:cTn id="36"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12" grpId="0"/>
      <p:bldP spid="14" grpId="0" animBg="1"/>
      <p:bldP spid="14" grpId="1" animBg="1"/>
      <p:bldP spid="15" grpId="0" animBg="1"/>
      <p:bldP spid="15"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Zoom Participant Panel Border"/>
          <p:cNvSpPr/>
          <p:nvPr/>
        </p:nvSpPr>
        <p:spPr>
          <a:xfrm>
            <a:off x="7349068" y="345305"/>
            <a:ext cx="4139394" cy="4729550"/>
          </a:xfrm>
          <a:prstGeom prst="rect">
            <a:avLst/>
          </a:prstGeom>
          <a:no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t"/>
          <a:lstStyle/>
          <a:p>
            <a:pPr algn="ctr"/>
            <a:endParaRPr lang="en-US" dirty="0"/>
          </a:p>
        </p:txBody>
      </p:sp>
      <p:pic>
        <p:nvPicPr>
          <p:cNvPr id="26" name="Participants Bottom"/>
          <p:cNvPicPr>
            <a:picLocks noChangeAspect="1"/>
          </p:cNvPicPr>
          <p:nvPr/>
        </p:nvPicPr>
        <p:blipFill rotWithShape="1">
          <a:blip r:embed="rId3">
            <a:extLst>
              <a:ext uri="{28A0092B-C50C-407E-A947-70E740481C1C}">
                <a14:useLocalDpi xmlns:a14="http://schemas.microsoft.com/office/drawing/2010/main" val="0"/>
              </a:ext>
            </a:extLst>
          </a:blip>
          <a:srcRect l="1974" t="72504"/>
          <a:stretch/>
        </p:blipFill>
        <p:spPr>
          <a:xfrm>
            <a:off x="7373661" y="3017239"/>
            <a:ext cx="4114800" cy="2045410"/>
          </a:xfrm>
          <a:prstGeom prst="rect">
            <a:avLst/>
          </a:prstGeom>
        </p:spPr>
      </p:pic>
      <p:pic>
        <p:nvPicPr>
          <p:cNvPr id="27" name="Participants Top"/>
          <p:cNvPicPr>
            <a:picLocks noChangeAspect="1"/>
          </p:cNvPicPr>
          <p:nvPr/>
        </p:nvPicPr>
        <p:blipFill rotWithShape="1">
          <a:blip r:embed="rId3">
            <a:extLst>
              <a:ext uri="{28A0092B-C50C-407E-A947-70E740481C1C}">
                <a14:useLocalDpi xmlns:a14="http://schemas.microsoft.com/office/drawing/2010/main" val="0"/>
              </a:ext>
            </a:extLst>
          </a:blip>
          <a:srcRect l="1974" t="4766" b="59422"/>
          <a:stretch/>
        </p:blipFill>
        <p:spPr>
          <a:xfrm>
            <a:off x="7373661" y="379508"/>
            <a:ext cx="4114800" cy="2664046"/>
          </a:xfrm>
          <a:prstGeom prst="rect">
            <a:avLst/>
          </a:prstGeom>
        </p:spPr>
      </p:pic>
      <p:sp>
        <p:nvSpPr>
          <p:cNvPr id="2" name="Title 1"/>
          <p:cNvSpPr>
            <a:spLocks noGrp="1"/>
          </p:cNvSpPr>
          <p:nvPr>
            <p:ph type="title"/>
          </p:nvPr>
        </p:nvSpPr>
        <p:spPr/>
        <p:txBody>
          <a:bodyPr/>
          <a:lstStyle/>
          <a:p>
            <a:r>
              <a:rPr lang="en-US" dirty="0" smtClean="0"/>
              <a:t>Using Zoom: Audio</a:t>
            </a:r>
            <a:endParaRPr lang="en-US" dirty="0"/>
          </a:p>
        </p:txBody>
      </p:sp>
      <p:sp>
        <p:nvSpPr>
          <p:cNvPr id="5" name="Content Placeholder 4"/>
          <p:cNvSpPr>
            <a:spLocks noGrp="1"/>
          </p:cNvSpPr>
          <p:nvPr>
            <p:ph idx="1"/>
          </p:nvPr>
        </p:nvSpPr>
        <p:spPr>
          <a:xfrm>
            <a:off x="609599" y="987971"/>
            <a:ext cx="6653917" cy="5589291"/>
          </a:xfrm>
        </p:spPr>
        <p:txBody>
          <a:bodyPr>
            <a:normAutofit/>
          </a:bodyPr>
          <a:lstStyle/>
          <a:p>
            <a:pPr marL="457200" indent="-457200">
              <a:buFont typeface="+mj-lt"/>
              <a:buAutoNum type="arabicPeriod"/>
            </a:pPr>
            <a:r>
              <a:rPr lang="en-US" sz="2400" dirty="0" smtClean="0"/>
              <a:t>If possible, use headphones or earbuds. This prevents feedback and echo when you speak.</a:t>
            </a:r>
          </a:p>
          <a:p>
            <a:pPr marL="457200" indent="-457200">
              <a:buFont typeface="+mj-lt"/>
              <a:buAutoNum type="arabicPeriod"/>
            </a:pPr>
            <a:endParaRPr lang="en-US" sz="2400" dirty="0"/>
          </a:p>
          <a:p>
            <a:pPr marL="0" indent="0">
              <a:buNone/>
            </a:pPr>
            <a:endParaRPr lang="en-US" sz="2400" dirty="0" smtClean="0"/>
          </a:p>
          <a:p>
            <a:pPr marL="457200" indent="-457200">
              <a:buFont typeface="+mj-lt"/>
              <a:buAutoNum type="arabicPeriod"/>
            </a:pPr>
            <a:endParaRPr lang="en-US" sz="2400" dirty="0"/>
          </a:p>
          <a:p>
            <a:pPr marL="457200" indent="-457200">
              <a:buFont typeface="+mj-lt"/>
              <a:buAutoNum type="arabicPeriod" startAt="2"/>
            </a:pPr>
            <a:r>
              <a:rPr lang="en-US" sz="2400" dirty="0" smtClean="0"/>
              <a:t>You’ll enter the session </a:t>
            </a:r>
            <a:r>
              <a:rPr lang="en-US" sz="2400" b="1" dirty="0" smtClean="0"/>
              <a:t>Muted</a:t>
            </a:r>
            <a:endParaRPr lang="en-US" sz="2400" dirty="0"/>
          </a:p>
          <a:p>
            <a:pPr marL="457200" indent="-457200">
              <a:buFont typeface="+mj-lt"/>
              <a:buAutoNum type="arabicPeriod" startAt="2"/>
            </a:pPr>
            <a:r>
              <a:rPr lang="en-US" sz="2400" dirty="0" smtClean="0"/>
              <a:t>Click </a:t>
            </a:r>
            <a:r>
              <a:rPr lang="en-US" sz="2400" b="1" dirty="0" smtClean="0"/>
              <a:t>Unmute</a:t>
            </a:r>
            <a:r>
              <a:rPr lang="en-US" sz="2400" dirty="0" smtClean="0"/>
              <a:t> on the Zoom control bar before speaking</a:t>
            </a:r>
          </a:p>
          <a:p>
            <a:pPr marL="457200" indent="-457200">
              <a:buFont typeface="+mj-lt"/>
              <a:buAutoNum type="arabicPeriod" startAt="2"/>
            </a:pPr>
            <a:r>
              <a:rPr lang="en-US" sz="2400" dirty="0" smtClean="0"/>
              <a:t>Remember to </a:t>
            </a:r>
            <a:r>
              <a:rPr lang="en-US" sz="2400" b="1" dirty="0" smtClean="0"/>
              <a:t>Mute</a:t>
            </a:r>
            <a:r>
              <a:rPr lang="en-US" sz="2400" dirty="0" smtClean="0"/>
              <a:t> yourself when you are done</a:t>
            </a:r>
          </a:p>
          <a:p>
            <a:pPr marL="457200" indent="-457200">
              <a:buFont typeface="+mj-lt"/>
              <a:buAutoNum type="arabicPeriod" startAt="2"/>
            </a:pPr>
            <a:endParaRPr lang="en-US" sz="2400" dirty="0"/>
          </a:p>
          <a:p>
            <a:pPr marL="0" indent="0">
              <a:buNone/>
            </a:pPr>
            <a:endParaRPr lang="en-US" sz="3600" dirty="0"/>
          </a:p>
        </p:txBody>
      </p:sp>
      <p:pic>
        <p:nvPicPr>
          <p:cNvPr id="7" name="Headphones"/>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4248" y="1829707"/>
            <a:ext cx="1189141" cy="1227377"/>
          </a:xfrm>
          <a:prstGeom prst="rect">
            <a:avLst/>
          </a:prstGeom>
        </p:spPr>
      </p:pic>
      <p:pic>
        <p:nvPicPr>
          <p:cNvPr id="8" name="Earbuds"/>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13372" y="1829707"/>
            <a:ext cx="1204975" cy="1225296"/>
          </a:xfrm>
          <a:prstGeom prst="rect">
            <a:avLst/>
          </a:prstGeom>
        </p:spPr>
      </p:pic>
      <p:sp>
        <p:nvSpPr>
          <p:cNvPr id="9" name="Headphones Checkmark"/>
          <p:cNvSpPr/>
          <p:nvPr/>
        </p:nvSpPr>
        <p:spPr>
          <a:xfrm>
            <a:off x="1972070" y="1859068"/>
            <a:ext cx="637442" cy="673771"/>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t"/>
          <a:lstStyle/>
          <a:p>
            <a:pPr algn="ctr"/>
            <a:r>
              <a:rPr lang="en-US" sz="4400" dirty="0" smtClean="0">
                <a:solidFill>
                  <a:schemeClr val="accent1">
                    <a:lumMod val="75000"/>
                  </a:schemeClr>
                </a:solidFill>
                <a:latin typeface="Wingdings 2" panose="05020102010507070707" pitchFamily="18" charset="2"/>
              </a:rPr>
              <a:t>P</a:t>
            </a:r>
            <a:endParaRPr lang="en-US" sz="4400" dirty="0">
              <a:solidFill>
                <a:schemeClr val="accent1">
                  <a:lumMod val="75000"/>
                </a:schemeClr>
              </a:solidFill>
              <a:latin typeface="Wingdings 2" panose="05020102010507070707" pitchFamily="18" charset="2"/>
            </a:endParaRPr>
          </a:p>
        </p:txBody>
      </p:sp>
      <p:sp>
        <p:nvSpPr>
          <p:cNvPr id="13" name="Earbuds Checkmark"/>
          <p:cNvSpPr/>
          <p:nvPr/>
        </p:nvSpPr>
        <p:spPr>
          <a:xfrm>
            <a:off x="3879130" y="1860883"/>
            <a:ext cx="797976" cy="671956"/>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t"/>
          <a:lstStyle/>
          <a:p>
            <a:pPr algn="ctr"/>
            <a:r>
              <a:rPr lang="en-US" sz="4400" dirty="0" smtClean="0">
                <a:solidFill>
                  <a:schemeClr val="accent1">
                    <a:lumMod val="75000"/>
                  </a:schemeClr>
                </a:solidFill>
                <a:latin typeface="Wingdings 2" panose="05020102010507070707" pitchFamily="18" charset="2"/>
              </a:rPr>
              <a:t>P</a:t>
            </a:r>
            <a:endParaRPr lang="en-US" sz="4400" dirty="0">
              <a:solidFill>
                <a:schemeClr val="accent1">
                  <a:lumMod val="75000"/>
                </a:schemeClr>
              </a:solidFill>
              <a:latin typeface="Wingdings 2" panose="05020102010507070707" pitchFamily="18" charset="2"/>
            </a:endParaRPr>
          </a:p>
        </p:txBody>
      </p:sp>
      <p:pic>
        <p:nvPicPr>
          <p:cNvPr id="16" name="Zoom Participants Panel" hidden="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49067" y="345305"/>
            <a:ext cx="4147783" cy="4729550"/>
          </a:xfrm>
          <a:prstGeom prst="rect">
            <a:avLst/>
          </a:prstGeom>
          <a:ln w="12700">
            <a:solidFill>
              <a:schemeClr val="tx1"/>
            </a:solidFill>
          </a:ln>
        </p:spPr>
      </p:pic>
      <p:sp>
        <p:nvSpPr>
          <p:cNvPr id="10" name="Rectangle 9"/>
          <p:cNvSpPr/>
          <p:nvPr/>
        </p:nvSpPr>
        <p:spPr>
          <a:xfrm>
            <a:off x="8775031" y="3160295"/>
            <a:ext cx="2679032" cy="778203"/>
          </a:xfrm>
          <a:prstGeom prst="rect">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rtlCol="0" anchor="t"/>
          <a:lstStyle/>
          <a:p>
            <a:pPr algn="ctr"/>
            <a:endParaRPr lang="en-US" dirty="0"/>
          </a:p>
        </p:txBody>
      </p:sp>
      <p:pic>
        <p:nvPicPr>
          <p:cNvPr id="11" name="Picture 10"/>
          <p:cNvPicPr>
            <a:picLocks noChangeAspect="1"/>
          </p:cNvPicPr>
          <p:nvPr/>
        </p:nvPicPr>
        <p:blipFill rotWithShape="1">
          <a:blip r:embed="rId7">
            <a:extLst>
              <a:ext uri="{28A0092B-C50C-407E-A947-70E740481C1C}">
                <a14:useLocalDpi xmlns:a14="http://schemas.microsoft.com/office/drawing/2010/main" val="0"/>
              </a:ext>
            </a:extLst>
          </a:blip>
          <a:srcRect r="30364"/>
          <a:stretch/>
        </p:blipFill>
        <p:spPr>
          <a:xfrm>
            <a:off x="612648" y="5157216"/>
            <a:ext cx="10889541" cy="1124712"/>
          </a:xfrm>
          <a:prstGeom prst="rect">
            <a:avLst/>
          </a:prstGeom>
        </p:spPr>
      </p:pic>
      <p:pic>
        <p:nvPicPr>
          <p:cNvPr id="18" name="Muted icon for James"/>
          <p:cNvPicPr>
            <a:picLocks noChangeAspect="1"/>
          </p:cNvPicPr>
          <p:nvPr/>
        </p:nvPicPr>
        <p:blipFill rotWithShape="1">
          <a:blip r:embed="rId8">
            <a:extLst>
              <a:ext uri="{28A0092B-C50C-407E-A947-70E740481C1C}">
                <a14:useLocalDpi xmlns:a14="http://schemas.microsoft.com/office/drawing/2010/main" val="0"/>
              </a:ext>
            </a:extLst>
          </a:blip>
          <a:srcRect l="8488" r="43940"/>
          <a:stretch/>
        </p:blipFill>
        <p:spPr>
          <a:xfrm>
            <a:off x="10822011" y="710002"/>
            <a:ext cx="317500" cy="538237"/>
          </a:xfrm>
          <a:prstGeom prst="rect">
            <a:avLst/>
          </a:prstGeom>
        </p:spPr>
      </p:pic>
      <p:sp>
        <p:nvSpPr>
          <p:cNvPr id="17" name="Muted icon for James outline"/>
          <p:cNvSpPr/>
          <p:nvPr/>
        </p:nvSpPr>
        <p:spPr>
          <a:xfrm>
            <a:off x="10796471" y="776682"/>
            <a:ext cx="384411" cy="422528"/>
          </a:xfrm>
          <a:prstGeom prst="roundRect">
            <a:avLst/>
          </a:prstGeom>
          <a:noFill/>
          <a:ln w="63500">
            <a:solidFill>
              <a:srgbClr val="0070C0"/>
            </a:solidFill>
          </a:ln>
        </p:spPr>
        <p:style>
          <a:lnRef idx="1">
            <a:schemeClr val="accent3"/>
          </a:lnRef>
          <a:fillRef idx="2">
            <a:schemeClr val="accent3"/>
          </a:fillRef>
          <a:effectRef idx="1">
            <a:schemeClr val="accent3"/>
          </a:effectRef>
          <a:fontRef idx="minor">
            <a:schemeClr val="dk1"/>
          </a:fontRef>
        </p:style>
        <p:txBody>
          <a:bodyPr rtlCol="0" anchor="t"/>
          <a:lstStyle/>
          <a:p>
            <a:pPr algn="ctr"/>
            <a:endParaRPr lang="en-US" dirty="0"/>
          </a:p>
        </p:txBody>
      </p:sp>
      <p:pic>
        <p:nvPicPr>
          <p:cNvPr id="20" name="Mute button"/>
          <p:cNvPicPr>
            <a:picLocks noChangeAspect="1"/>
          </p:cNvPicPr>
          <p:nvPr/>
        </p:nvPicPr>
        <p:blipFill rotWithShape="1">
          <a:blip r:embed="rId9">
            <a:extLst>
              <a:ext uri="{28A0092B-C50C-407E-A947-70E740481C1C}">
                <a14:useLocalDpi xmlns:a14="http://schemas.microsoft.com/office/drawing/2010/main" val="0"/>
              </a:ext>
            </a:extLst>
          </a:blip>
          <a:srcRect r="91174"/>
          <a:stretch/>
        </p:blipFill>
        <p:spPr>
          <a:xfrm>
            <a:off x="609600" y="5157406"/>
            <a:ext cx="1379622" cy="1124331"/>
          </a:xfrm>
          <a:prstGeom prst="rect">
            <a:avLst/>
          </a:prstGeom>
        </p:spPr>
      </p:pic>
      <p:sp>
        <p:nvSpPr>
          <p:cNvPr id="19" name="Unmute outline"/>
          <p:cNvSpPr/>
          <p:nvPr/>
        </p:nvSpPr>
        <p:spPr>
          <a:xfrm>
            <a:off x="613643" y="5157216"/>
            <a:ext cx="1358427" cy="1124712"/>
          </a:xfrm>
          <a:prstGeom prst="roundRect">
            <a:avLst/>
          </a:prstGeom>
          <a:noFill/>
          <a:ln w="63500">
            <a:solidFill>
              <a:srgbClr val="0070C0"/>
            </a:solidFill>
          </a:ln>
        </p:spPr>
        <p:style>
          <a:lnRef idx="1">
            <a:schemeClr val="accent3"/>
          </a:lnRef>
          <a:fillRef idx="2">
            <a:schemeClr val="accent3"/>
          </a:fillRef>
          <a:effectRef idx="1">
            <a:schemeClr val="accent3"/>
          </a:effectRef>
          <a:fontRef idx="minor">
            <a:schemeClr val="dk1"/>
          </a:fontRef>
        </p:style>
        <p:txBody>
          <a:bodyPr rtlCol="0" anchor="t"/>
          <a:lstStyle/>
          <a:p>
            <a:pPr algn="ctr"/>
            <a:endParaRPr lang="en-US" dirty="0"/>
          </a:p>
        </p:txBody>
      </p:sp>
      <p:sp>
        <p:nvSpPr>
          <p:cNvPr id="21" name="Unmute outline"/>
          <p:cNvSpPr/>
          <p:nvPr/>
        </p:nvSpPr>
        <p:spPr>
          <a:xfrm>
            <a:off x="603150" y="5162978"/>
            <a:ext cx="1358427" cy="1124712"/>
          </a:xfrm>
          <a:prstGeom prst="roundRect">
            <a:avLst/>
          </a:prstGeom>
          <a:noFill/>
          <a:ln w="63500">
            <a:solidFill>
              <a:srgbClr val="0070C0"/>
            </a:solidFill>
          </a:ln>
        </p:spPr>
        <p:style>
          <a:lnRef idx="1">
            <a:schemeClr val="accent3"/>
          </a:lnRef>
          <a:fillRef idx="2">
            <a:schemeClr val="accent3"/>
          </a:fillRef>
          <a:effectRef idx="1">
            <a:schemeClr val="accent3"/>
          </a:effectRef>
          <a:fontRef idx="minor">
            <a:schemeClr val="dk1"/>
          </a:fontRef>
        </p:style>
        <p:txBody>
          <a:bodyPr rtlCol="0" anchor="t"/>
          <a:lstStyle/>
          <a:p>
            <a:pPr algn="ctr"/>
            <a:endParaRPr lang="en-US" dirty="0"/>
          </a:p>
        </p:txBody>
      </p:sp>
      <p:pic>
        <p:nvPicPr>
          <p:cNvPr id="3" name="Headset"/>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683555" y="1829707"/>
            <a:ext cx="1285202" cy="1370325"/>
          </a:xfrm>
          <a:prstGeom prst="rect">
            <a:avLst/>
          </a:prstGeom>
        </p:spPr>
      </p:pic>
      <p:sp>
        <p:nvSpPr>
          <p:cNvPr id="22" name="Headset Checkmark"/>
          <p:cNvSpPr/>
          <p:nvPr/>
        </p:nvSpPr>
        <p:spPr>
          <a:xfrm>
            <a:off x="5818160" y="1830582"/>
            <a:ext cx="797976" cy="671956"/>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t"/>
          <a:lstStyle/>
          <a:p>
            <a:pPr algn="ctr"/>
            <a:r>
              <a:rPr lang="en-US" sz="4400" dirty="0" smtClean="0">
                <a:solidFill>
                  <a:schemeClr val="accent1">
                    <a:lumMod val="75000"/>
                  </a:schemeClr>
                </a:solidFill>
                <a:latin typeface="Wingdings 2" panose="05020102010507070707" pitchFamily="18" charset="2"/>
              </a:rPr>
              <a:t>P</a:t>
            </a:r>
            <a:endParaRPr lang="en-US" sz="4400" dirty="0">
              <a:solidFill>
                <a:schemeClr val="accent1">
                  <a:lumMod val="75000"/>
                </a:schemeClr>
              </a:solidFill>
              <a:latin typeface="Wingdings 2" panose="05020102010507070707" pitchFamily="18" charset="2"/>
            </a:endParaRPr>
          </a:p>
        </p:txBody>
      </p:sp>
      <p:grpSp>
        <p:nvGrpSpPr>
          <p:cNvPr id="15" name="Group 14"/>
          <p:cNvGrpSpPr/>
          <p:nvPr/>
        </p:nvGrpSpPr>
        <p:grpSpPr>
          <a:xfrm>
            <a:off x="5266489" y="5114184"/>
            <a:ext cx="4005092" cy="1207073"/>
            <a:chOff x="4883728" y="5114184"/>
            <a:chExt cx="4005092" cy="1207073"/>
          </a:xfrm>
        </p:grpSpPr>
        <p:sp>
          <p:nvSpPr>
            <p:cNvPr id="4" name="Rectangle 3"/>
            <p:cNvSpPr/>
            <p:nvPr/>
          </p:nvSpPr>
          <p:spPr>
            <a:xfrm>
              <a:off x="4883728" y="5114184"/>
              <a:ext cx="4005092" cy="1207073"/>
            </a:xfrm>
            <a:prstGeom prst="rect">
              <a:avLst/>
            </a:prstGeom>
            <a:solidFill>
              <a:schemeClr val="bg1"/>
            </a:solidFill>
            <a:ln w="63500">
              <a:solidFill>
                <a:srgbClr val="0070C0"/>
              </a:solidFill>
            </a:ln>
          </p:spPr>
          <p:style>
            <a:lnRef idx="1">
              <a:schemeClr val="accent3"/>
            </a:lnRef>
            <a:fillRef idx="2">
              <a:schemeClr val="accent3"/>
            </a:fillRef>
            <a:effectRef idx="1">
              <a:schemeClr val="accent3"/>
            </a:effectRef>
            <a:fontRef idx="minor">
              <a:schemeClr val="dk1"/>
            </a:fontRef>
          </p:style>
          <p:txBody>
            <a:bodyPr rtlCol="0" anchor="t"/>
            <a:lstStyle/>
            <a:p>
              <a:endParaRPr lang="en-US" sz="2400" dirty="0">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173549" y="5258047"/>
              <a:ext cx="1289221" cy="948851"/>
            </a:xfrm>
            <a:prstGeom prst="rect">
              <a:avLst/>
            </a:prstGeom>
          </p:spPr>
        </p:pic>
        <p:sp>
          <p:nvSpPr>
            <p:cNvPr id="23" name="Headphones Checkmark"/>
            <p:cNvSpPr/>
            <p:nvPr/>
          </p:nvSpPr>
          <p:spPr>
            <a:xfrm>
              <a:off x="6307354" y="5308787"/>
              <a:ext cx="637442" cy="673771"/>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t"/>
            <a:lstStyle/>
            <a:p>
              <a:pPr algn="ctr"/>
              <a:r>
                <a:rPr lang="en-US" sz="4400" dirty="0" smtClean="0">
                  <a:solidFill>
                    <a:schemeClr val="accent1">
                      <a:lumMod val="75000"/>
                    </a:schemeClr>
                  </a:solidFill>
                  <a:latin typeface="Wingdings 2" panose="05020102010507070707" pitchFamily="18" charset="2"/>
                </a:rPr>
                <a:t>P</a:t>
              </a:r>
              <a:endParaRPr lang="en-US" sz="4400" dirty="0">
                <a:solidFill>
                  <a:schemeClr val="accent1">
                    <a:lumMod val="75000"/>
                  </a:schemeClr>
                </a:solidFill>
                <a:latin typeface="Wingdings 2" panose="05020102010507070707" pitchFamily="18" charset="2"/>
              </a:endParaRPr>
            </a:p>
          </p:txBody>
        </p:sp>
        <p:pic>
          <p:nvPicPr>
            <p:cNvPr id="14" name="Picture 1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538937" y="5258047"/>
              <a:ext cx="478495" cy="948851"/>
            </a:xfrm>
            <a:prstGeom prst="rect">
              <a:avLst/>
            </a:prstGeom>
          </p:spPr>
        </p:pic>
        <p:sp>
          <p:nvSpPr>
            <p:cNvPr id="24" name="Headphones Checkmark"/>
            <p:cNvSpPr/>
            <p:nvPr/>
          </p:nvSpPr>
          <p:spPr>
            <a:xfrm>
              <a:off x="8011917" y="5324244"/>
              <a:ext cx="637442" cy="673771"/>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t"/>
            <a:lstStyle/>
            <a:p>
              <a:pPr algn="ctr"/>
              <a:r>
                <a:rPr lang="en-US" sz="4400" dirty="0">
                  <a:solidFill>
                    <a:srgbClr val="C00000"/>
                  </a:solidFill>
                  <a:latin typeface="Wingdings 2" panose="05020102010507070707" pitchFamily="18" charset="2"/>
                </a:rPr>
                <a:t>O</a:t>
              </a:r>
            </a:p>
          </p:txBody>
        </p:sp>
      </p:grpSp>
    </p:spTree>
    <p:extLst>
      <p:ext uri="{BB962C8B-B14F-4D97-AF65-F5344CB8AC3E}">
        <p14:creationId xmlns:p14="http://schemas.microsoft.com/office/powerpoint/2010/main" val="2325098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wheel(1)">
                                      <p:cBhvr>
                                        <p:cTn id="28" dur="15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grpId="1" nodeType="clickEffect">
                                  <p:stCondLst>
                                    <p:cond delay="0"/>
                                  </p:stCondLst>
                                  <p:childTnLst>
                                    <p:animEffect transition="out" filter="fade">
                                      <p:cBhvr>
                                        <p:cTn id="32" dur="500"/>
                                        <p:tgtEl>
                                          <p:spTgt spid="17"/>
                                        </p:tgtEl>
                                      </p:cBhvr>
                                    </p:animEffect>
                                    <p:set>
                                      <p:cBhvr>
                                        <p:cTn id="33" dur="1" fill="hold">
                                          <p:stCondLst>
                                            <p:cond delay="499"/>
                                          </p:stCondLst>
                                        </p:cTn>
                                        <p:tgtEl>
                                          <p:spTgt spid="17"/>
                                        </p:tgtEl>
                                        <p:attrNameLst>
                                          <p:attrName>style.visibility</p:attrName>
                                        </p:attrNameLst>
                                      </p:cBhvr>
                                      <p:to>
                                        <p:strVal val="hidden"/>
                                      </p:to>
                                    </p:set>
                                  </p:childTnLst>
                                </p:cTn>
                              </p:par>
                              <p:par>
                                <p:cTn id="34" presetID="21" presetClass="entr" presetSubtype="1" fill="hold" grpId="0"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heel(1)">
                                      <p:cBhvr>
                                        <p:cTn id="36" dur="1500"/>
                                        <p:tgtEl>
                                          <p:spTgt spid="19"/>
                                        </p:tgtEl>
                                      </p:cBhvr>
                                    </p:animEffect>
                                  </p:childTnLst>
                                </p:cTn>
                              </p:par>
                            </p:childTnLst>
                          </p:cTn>
                        </p:par>
                        <p:par>
                          <p:cTn id="37" fill="hold">
                            <p:stCondLst>
                              <p:cond delay="1500"/>
                            </p:stCondLst>
                            <p:childTnLst>
                              <p:par>
                                <p:cTn id="38" presetID="10" presetClass="exit" presetSubtype="0" fill="hold" grpId="1" nodeType="afterEffect">
                                  <p:stCondLst>
                                    <p:cond delay="0"/>
                                  </p:stCondLst>
                                  <p:childTnLst>
                                    <p:animEffect transition="out" filter="fade">
                                      <p:cBhvr>
                                        <p:cTn id="39" dur="500"/>
                                        <p:tgtEl>
                                          <p:spTgt spid="19"/>
                                        </p:tgtEl>
                                      </p:cBhvr>
                                    </p:animEffect>
                                    <p:set>
                                      <p:cBhvr>
                                        <p:cTn id="40" dur="1" fill="hold">
                                          <p:stCondLst>
                                            <p:cond delay="499"/>
                                          </p:stCondLst>
                                        </p:cTn>
                                        <p:tgtEl>
                                          <p:spTgt spid="19"/>
                                        </p:tgtEl>
                                        <p:attrNameLst>
                                          <p:attrName>style.visibility</p:attrName>
                                        </p:attrNameLst>
                                      </p:cBhvr>
                                      <p:to>
                                        <p:strVal val="hidden"/>
                                      </p:to>
                                    </p:set>
                                  </p:childTnLst>
                                </p:cTn>
                              </p:par>
                              <p:par>
                                <p:cTn id="41" presetID="1" presetClass="entr" presetSubtype="0" fill="hold" nodeType="with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par>
                                <p:cTn id="43" presetID="10" presetClass="exit" presetSubtype="0" fill="hold" nodeType="withEffect">
                                  <p:stCondLst>
                                    <p:cond delay="0"/>
                                  </p:stCondLst>
                                  <p:childTnLst>
                                    <p:animEffect transition="out" filter="fade">
                                      <p:cBhvr>
                                        <p:cTn id="44" dur="500"/>
                                        <p:tgtEl>
                                          <p:spTgt spid="18"/>
                                        </p:tgtEl>
                                      </p:cBhvr>
                                    </p:animEffect>
                                    <p:set>
                                      <p:cBhvr>
                                        <p:cTn id="45" dur="1" fill="hold">
                                          <p:stCondLst>
                                            <p:cond delay="499"/>
                                          </p:stCondLst>
                                        </p:cTn>
                                        <p:tgtEl>
                                          <p:spTgt spid="18"/>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1" presetClass="entr" presetSubtype="1" fill="hold" grpId="0" nodeType="click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wheel(1)">
                                      <p:cBhvr>
                                        <p:cTn id="50" dur="1500"/>
                                        <p:tgtEl>
                                          <p:spTgt spid="21"/>
                                        </p:tgtEl>
                                      </p:cBhvr>
                                    </p:animEffect>
                                  </p:childTnLst>
                                </p:cTn>
                              </p:par>
                            </p:childTnLst>
                          </p:cTn>
                        </p:par>
                        <p:par>
                          <p:cTn id="51" fill="hold">
                            <p:stCondLst>
                              <p:cond delay="1500"/>
                            </p:stCondLst>
                            <p:childTnLst>
                              <p:par>
                                <p:cTn id="52" presetID="1" presetClass="exit" presetSubtype="0" fill="hold" nodeType="afterEffect">
                                  <p:stCondLst>
                                    <p:cond delay="0"/>
                                  </p:stCondLst>
                                  <p:childTnLst>
                                    <p:set>
                                      <p:cBhvr>
                                        <p:cTn id="53" dur="1" fill="hold">
                                          <p:stCondLst>
                                            <p:cond delay="0"/>
                                          </p:stCondLst>
                                        </p:cTn>
                                        <p:tgtEl>
                                          <p:spTgt spid="20"/>
                                        </p:tgtEl>
                                        <p:attrNameLst>
                                          <p:attrName>style.visibility</p:attrName>
                                        </p:attrNameLst>
                                      </p:cBhvr>
                                      <p:to>
                                        <p:strVal val="hidden"/>
                                      </p:to>
                                    </p:set>
                                  </p:childTnLst>
                                </p:cTn>
                              </p:par>
                              <p:par>
                                <p:cTn id="54" presetID="10" presetClass="entr" presetSubtype="0" fill="hold" nodeType="with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500"/>
                                        <p:tgtEl>
                                          <p:spTgt spid="18"/>
                                        </p:tgtEl>
                                      </p:cBhvr>
                                    </p:animEffect>
                                  </p:childTnLst>
                                </p:cTn>
                              </p:par>
                            </p:childTnLst>
                          </p:cTn>
                        </p:par>
                        <p:par>
                          <p:cTn id="57" fill="hold">
                            <p:stCondLst>
                              <p:cond delay="2000"/>
                            </p:stCondLst>
                            <p:childTnLst>
                              <p:par>
                                <p:cTn id="58" presetID="10" presetClass="exit" presetSubtype="0" fill="hold" grpId="1" nodeType="afterEffect">
                                  <p:stCondLst>
                                    <p:cond delay="0"/>
                                  </p:stCondLst>
                                  <p:childTnLst>
                                    <p:animEffect transition="out" filter="fade">
                                      <p:cBhvr>
                                        <p:cTn id="59" dur="500"/>
                                        <p:tgtEl>
                                          <p:spTgt spid="21"/>
                                        </p:tgtEl>
                                      </p:cBhvr>
                                    </p:animEffect>
                                    <p:set>
                                      <p:cBhvr>
                                        <p:cTn id="60" dur="1" fill="hold">
                                          <p:stCondLst>
                                            <p:cond delay="499"/>
                                          </p:stCondLst>
                                        </p:cTn>
                                        <p:tgtEl>
                                          <p:spTgt spid="21"/>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15"/>
                                        </p:tgtEl>
                                        <p:attrNameLst>
                                          <p:attrName>style.visibility</p:attrName>
                                        </p:attrNameLst>
                                      </p:cBhvr>
                                      <p:to>
                                        <p:strVal val="visible"/>
                                      </p:to>
                                    </p:set>
                                    <p:anim calcmode="lin" valueType="num">
                                      <p:cBhvr additive="base">
                                        <p:cTn id="65" dur="500" fill="hold"/>
                                        <p:tgtEl>
                                          <p:spTgt spid="15"/>
                                        </p:tgtEl>
                                        <p:attrNameLst>
                                          <p:attrName>ppt_x</p:attrName>
                                        </p:attrNameLst>
                                      </p:cBhvr>
                                      <p:tavLst>
                                        <p:tav tm="0">
                                          <p:val>
                                            <p:strVal val="#ppt_x"/>
                                          </p:val>
                                        </p:tav>
                                        <p:tav tm="100000">
                                          <p:val>
                                            <p:strVal val="#ppt_x"/>
                                          </p:val>
                                        </p:tav>
                                      </p:tavLst>
                                    </p:anim>
                                    <p:anim calcmode="lin" valueType="num">
                                      <p:cBhvr additive="base">
                                        <p:cTn id="6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17" grpId="0" animBg="1"/>
      <p:bldP spid="17" grpId="1" animBg="1"/>
      <p:bldP spid="19" grpId="0" animBg="1"/>
      <p:bldP spid="19" grpId="1" animBg="1"/>
      <p:bldP spid="21" grpId="0" animBg="1"/>
      <p:bldP spid="21" grpId="1" animBg="1"/>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 into Your Berkeley Lab Gmail Account</a:t>
            </a:r>
            <a:endParaRPr lang="en-US" dirty="0"/>
          </a:p>
        </p:txBody>
      </p:sp>
      <p:sp>
        <p:nvSpPr>
          <p:cNvPr id="3" name="Content Placeholder 2"/>
          <p:cNvSpPr>
            <a:spLocks noGrp="1"/>
          </p:cNvSpPr>
          <p:nvPr>
            <p:ph idx="1"/>
          </p:nvPr>
        </p:nvSpPr>
        <p:spPr/>
        <p:txBody>
          <a:bodyPr/>
          <a:lstStyle/>
          <a:p>
            <a:pPr marL="0" indent="0">
              <a:buNone/>
            </a:pPr>
            <a:r>
              <a:rPr lang="en-US" dirty="0" smtClean="0"/>
              <a:t>If you haven’t already done so, please log into your Berkeley Lab Gmail account now.</a:t>
            </a:r>
          </a:p>
          <a:p>
            <a:pPr marL="290513" lvl="1" indent="0">
              <a:buNone/>
            </a:pPr>
            <a:endParaRPr lang="en-US" sz="2800" dirty="0" smtClean="0"/>
          </a:p>
          <a:p>
            <a:pPr marL="0" indent="-75247">
              <a:buNone/>
            </a:pPr>
            <a:r>
              <a:rPr lang="en-US" dirty="0" smtClean="0"/>
              <a:t>In order to access the resources I’m going to share with you, you need to be logged into your Berkeley Lab Google account. The easiest way to do that is to log into your Berkeley Lab Gmail.</a:t>
            </a:r>
            <a:endParaRPr lang="en-US" dirty="0"/>
          </a:p>
        </p:txBody>
      </p:sp>
    </p:spTree>
    <p:extLst>
      <p:ext uri="{BB962C8B-B14F-4D97-AF65-F5344CB8AC3E}">
        <p14:creationId xmlns:p14="http://schemas.microsoft.com/office/powerpoint/2010/main" val="1469805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998026" y="0"/>
            <a:ext cx="7193973" cy="6860545"/>
          </a:xfrm>
        </p:spPr>
      </p:pic>
      <p:sp>
        <p:nvSpPr>
          <p:cNvPr id="5" name="TextBox 4"/>
          <p:cNvSpPr txBox="1"/>
          <p:nvPr/>
        </p:nvSpPr>
        <p:spPr>
          <a:xfrm>
            <a:off x="609600" y="1194955"/>
            <a:ext cx="3889664" cy="830997"/>
          </a:xfrm>
          <a:prstGeom prst="rect">
            <a:avLst/>
          </a:prstGeom>
          <a:noFill/>
          <a:ln>
            <a:noFill/>
          </a:ln>
        </p:spPr>
        <p:txBody>
          <a:bodyPr wrap="square" rtlCol="0">
            <a:spAutoFit/>
          </a:bodyPr>
          <a:lstStyle/>
          <a:p>
            <a:r>
              <a:rPr lang="en-US" sz="2400" dirty="0" smtClean="0">
                <a:latin typeface="Calibri" panose="020F0502020204030204" pitchFamily="34" charset="0"/>
                <a:cs typeface="Calibri" panose="020F0502020204030204" pitchFamily="34" charset="0"/>
              </a:rPr>
              <a:t>Check your </a:t>
            </a:r>
            <a:r>
              <a:rPr lang="en-US" sz="2400" b="1" dirty="0" smtClean="0">
                <a:latin typeface="Calibri" panose="020F0502020204030204" pitchFamily="34" charset="0"/>
                <a:cs typeface="Calibri" panose="020F0502020204030204" pitchFamily="34" charset="0"/>
              </a:rPr>
              <a:t>Chat</a:t>
            </a:r>
            <a:r>
              <a:rPr lang="en-US" sz="2400" dirty="0" smtClean="0">
                <a:latin typeface="Calibri" panose="020F0502020204030204" pitchFamily="34" charset="0"/>
                <a:cs typeface="Calibri" panose="020F0502020204030204" pitchFamily="34" charset="0"/>
              </a:rPr>
              <a:t> panel for the link to the attendance sheet.</a:t>
            </a:r>
          </a:p>
        </p:txBody>
      </p:sp>
      <p:sp>
        <p:nvSpPr>
          <p:cNvPr id="6" name="TextBox 5"/>
          <p:cNvSpPr txBox="1"/>
          <p:nvPr/>
        </p:nvSpPr>
        <p:spPr>
          <a:xfrm>
            <a:off x="5458114" y="1433945"/>
            <a:ext cx="6317672" cy="1200329"/>
          </a:xfrm>
          <a:prstGeom prst="rect">
            <a:avLst/>
          </a:prstGeom>
          <a:solidFill>
            <a:schemeClr val="bg1"/>
          </a:solidFill>
          <a:ln>
            <a:noFill/>
          </a:ln>
        </p:spPr>
        <p:txBody>
          <a:bodyPr wrap="square" rtlCol="0">
            <a:spAutoFit/>
          </a:bodyPr>
          <a:lstStyle/>
          <a:p>
            <a:r>
              <a:rPr lang="en-US" sz="2400" dirty="0" smtClean="0">
                <a:latin typeface="Century Gothic" panose="020B0502020202020204" pitchFamily="34" charset="0"/>
              </a:rPr>
              <a:t>Sign-In/Attendance Sheet for the 5/22/20 Session of the Remote Teaching Toolkit Class</a:t>
            </a:r>
          </a:p>
        </p:txBody>
      </p:sp>
      <p:sp>
        <p:nvSpPr>
          <p:cNvPr id="9" name="Right Arrow 8"/>
          <p:cNvSpPr/>
          <p:nvPr/>
        </p:nvSpPr>
        <p:spPr>
          <a:xfrm>
            <a:off x="4572001" y="4218710"/>
            <a:ext cx="696191" cy="457200"/>
          </a:xfrm>
          <a:prstGeom prst="rightArrow">
            <a:avLst/>
          </a:prstGeom>
          <a:solidFill>
            <a:srgbClr val="46CCF6"/>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t"/>
          <a:lstStyle/>
          <a:p>
            <a:pPr algn="ctr"/>
            <a:endParaRPr lang="en-US" dirty="0"/>
          </a:p>
        </p:txBody>
      </p:sp>
    </p:spTree>
    <p:extLst>
      <p:ext uri="{BB962C8B-B14F-4D97-AF65-F5344CB8AC3E}">
        <p14:creationId xmlns:p14="http://schemas.microsoft.com/office/powerpoint/2010/main" val="2705778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Agenda</a:t>
            </a:r>
            <a:endParaRPr lang="en-US" dirty="0"/>
          </a:p>
        </p:txBody>
      </p:sp>
      <p:sp>
        <p:nvSpPr>
          <p:cNvPr id="3" name="Content Placeholder 2"/>
          <p:cNvSpPr>
            <a:spLocks noGrp="1"/>
          </p:cNvSpPr>
          <p:nvPr>
            <p:ph idx="1"/>
          </p:nvPr>
        </p:nvSpPr>
        <p:spPr/>
        <p:txBody>
          <a:bodyPr/>
          <a:lstStyle/>
          <a:p>
            <a:r>
              <a:rPr lang="en-US" dirty="0" smtClean="0"/>
              <a:t>Welcome</a:t>
            </a:r>
          </a:p>
          <a:p>
            <a:r>
              <a:rPr lang="en-US" dirty="0"/>
              <a:t>Skill or Topic </a:t>
            </a:r>
            <a:r>
              <a:rPr lang="en-US" dirty="0" smtClean="0"/>
              <a:t>1</a:t>
            </a:r>
          </a:p>
          <a:p>
            <a:r>
              <a:rPr lang="en-US" dirty="0"/>
              <a:t>Skill or Topic </a:t>
            </a:r>
            <a:r>
              <a:rPr lang="en-US" dirty="0" smtClean="0"/>
              <a:t>2</a:t>
            </a:r>
          </a:p>
          <a:p>
            <a:r>
              <a:rPr lang="en-US" dirty="0" smtClean="0"/>
              <a:t>Skill or Topic 3</a:t>
            </a:r>
          </a:p>
          <a:p>
            <a:r>
              <a:rPr lang="en-US" dirty="0" smtClean="0"/>
              <a:t>…Etc….</a:t>
            </a:r>
          </a:p>
          <a:p>
            <a:r>
              <a:rPr lang="en-US" dirty="0" smtClean="0"/>
              <a:t>Q&amp;A, Wrap-Up</a:t>
            </a:r>
          </a:p>
          <a:p>
            <a:pPr marL="0" indent="0">
              <a:buNone/>
            </a:pPr>
            <a:endParaRPr lang="en-US" dirty="0" smtClean="0"/>
          </a:p>
        </p:txBody>
      </p:sp>
    </p:spTree>
    <p:extLst>
      <p:ext uri="{BB962C8B-B14F-4D97-AF65-F5344CB8AC3E}">
        <p14:creationId xmlns:p14="http://schemas.microsoft.com/office/powerpoint/2010/main" val="1403732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noFill/>
        <a:ln>
          <a:noFill/>
        </a:ln>
      </a:spPr>
      <a:bodyPr rtlCol="0" anchor="t"/>
      <a:lstStyle>
        <a:defPPr algn="ctr">
          <a:defRPr sz="2400" dirty="0" smtClean="0">
            <a:latin typeface="Calibri" panose="020F0502020204030204" pitchFamily="34" charset="0"/>
            <a:cs typeface="Calibri" panose="020F0502020204030204" pitchFamily="34" charset="0"/>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1_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78858</TotalTime>
  <Words>1421</Words>
  <Application>Microsoft Office PowerPoint</Application>
  <PresentationFormat>Widescreen</PresentationFormat>
  <Paragraphs>110</Paragraphs>
  <Slides>9</Slides>
  <Notes>8</Notes>
  <HiddenSlides>1</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Century Gothic</vt:lpstr>
      <vt:lpstr>Palatino Linotype</vt:lpstr>
      <vt:lpstr>Wingdings 2</vt:lpstr>
      <vt:lpstr>Presentation on brainstorming</vt:lpstr>
      <vt:lpstr>1_Presentation on brainstorming</vt:lpstr>
      <vt:lpstr>EHS &lt;Course Number&gt; &lt;Course Title&gt;</vt:lpstr>
      <vt:lpstr>Welcome</vt:lpstr>
      <vt:lpstr>Using Zoom: Raising Your Hand</vt:lpstr>
      <vt:lpstr>Using Zoom: Raising Your Hand</vt:lpstr>
      <vt:lpstr>Using Zoom: Chat</vt:lpstr>
      <vt:lpstr>Using Zoom: Audio</vt:lpstr>
      <vt:lpstr>Log into Your Berkeley Lab Gmail Account</vt:lpstr>
      <vt:lpstr>Attendance</vt:lpstr>
      <vt:lpstr>Course Agenda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EHS 370  LOTO Authorized Persons</dc:title>
  <dc:creator>Cole, Raymond S</dc:creator>
  <cp:lastModifiedBy>Cole, Raymond S</cp:lastModifiedBy>
  <cp:revision>1528</cp:revision>
  <cp:lastPrinted>2019-05-30T21:28:06Z</cp:lastPrinted>
  <dcterms:created xsi:type="dcterms:W3CDTF">2018-08-29T21:16:27Z</dcterms:created>
  <dcterms:modified xsi:type="dcterms:W3CDTF">2021-01-29T14:24:07Z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